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3"/>
  </p:sldMasterIdLst>
  <p:notesMasterIdLst>
    <p:notesMasterId r:id="rId13"/>
  </p:notesMasterIdLst>
  <p:handoutMasterIdLst>
    <p:handoutMasterId r:id="rId14"/>
  </p:handoutMasterIdLst>
  <p:sldIdLst>
    <p:sldId id="321" r:id="rId4"/>
    <p:sldId id="330" r:id="rId5"/>
    <p:sldId id="331" r:id="rId6"/>
    <p:sldId id="323" r:id="rId7"/>
    <p:sldId id="328" r:id="rId8"/>
    <p:sldId id="329" r:id="rId9"/>
    <p:sldId id="319" r:id="rId10"/>
    <p:sldId id="327" r:id="rId11"/>
    <p:sldId id="332" r:id="rId12"/>
  </p:sldIdLst>
  <p:sldSz cx="9144000" cy="6858000" type="screen4x3"/>
  <p:notesSz cx="6794500" cy="9918700"/>
  <p:custDataLst>
    <p:tags r:id="rId15"/>
  </p:custDataLst>
  <p:defaultTextStyle>
    <a:defPPr>
      <a:defRPr lang="en-US">
        <a:effectLst/>
      </a:defRPr>
    </a:defPPr>
    <a:lvl1pPr marL="0" algn="l" defTabSz="914400" rtl="0" eaLnBrk="1" latinLnBrk="0" hangingPunct="1">
      <a:defRPr sz="1800" kern="1200">
        <a:solidFill>
          <a:schemeClr val="tx1"/>
        </a:solidFill>
        <a:effectLst/>
        <a:latin typeface="+mn-lt"/>
        <a:ea typeface="+mn-ea"/>
        <a:cs typeface="+mn-cs"/>
      </a:defRPr>
    </a:lvl1pPr>
    <a:lvl2pPr marL="457200" algn="l" defTabSz="914400" rtl="0" eaLnBrk="1" latinLnBrk="0" hangingPunct="1">
      <a:defRPr sz="1800" kern="1200">
        <a:solidFill>
          <a:schemeClr val="tx1"/>
        </a:solidFill>
        <a:effectLst/>
        <a:latin typeface="+mn-lt"/>
        <a:ea typeface="+mn-ea"/>
        <a:cs typeface="+mn-cs"/>
      </a:defRPr>
    </a:lvl2pPr>
    <a:lvl3pPr marL="914400" algn="l" defTabSz="914400" rtl="0" eaLnBrk="1" latinLnBrk="0" hangingPunct="1">
      <a:defRPr sz="1800" kern="1200">
        <a:solidFill>
          <a:schemeClr val="tx1"/>
        </a:solidFill>
        <a:effectLst/>
        <a:latin typeface="+mn-lt"/>
        <a:ea typeface="+mn-ea"/>
        <a:cs typeface="+mn-cs"/>
      </a:defRPr>
    </a:lvl3pPr>
    <a:lvl4pPr marL="1371600" algn="l" defTabSz="914400" rtl="0" eaLnBrk="1" latinLnBrk="0" hangingPunct="1">
      <a:defRPr sz="1800" kern="1200">
        <a:solidFill>
          <a:schemeClr val="tx1"/>
        </a:solidFill>
        <a:effectLst/>
        <a:latin typeface="+mn-lt"/>
        <a:ea typeface="+mn-ea"/>
        <a:cs typeface="+mn-cs"/>
      </a:defRPr>
    </a:lvl4pPr>
    <a:lvl5pPr marL="1828800" algn="l" defTabSz="914400" rtl="0" eaLnBrk="1" latinLnBrk="0" hangingPunct="1">
      <a:defRPr sz="1800" kern="1200">
        <a:solidFill>
          <a:schemeClr val="tx1"/>
        </a:solidFill>
        <a:effectLst/>
        <a:latin typeface="+mn-lt"/>
        <a:ea typeface="+mn-ea"/>
        <a:cs typeface="+mn-cs"/>
      </a:defRPr>
    </a:lvl5pPr>
    <a:lvl6pPr marL="2286000" algn="l" defTabSz="914400" rtl="0" eaLnBrk="1" latinLnBrk="0" hangingPunct="1">
      <a:defRPr sz="1800" kern="1200">
        <a:solidFill>
          <a:schemeClr val="tx1"/>
        </a:solidFill>
        <a:effectLst/>
        <a:latin typeface="+mn-lt"/>
        <a:ea typeface="+mn-ea"/>
        <a:cs typeface="+mn-cs"/>
      </a:defRPr>
    </a:lvl6pPr>
    <a:lvl7pPr marL="2743200" algn="l" defTabSz="914400" rtl="0" eaLnBrk="1" latinLnBrk="0" hangingPunct="1">
      <a:defRPr sz="1800" kern="1200">
        <a:solidFill>
          <a:schemeClr val="tx1"/>
        </a:solidFill>
        <a:effectLst/>
        <a:latin typeface="+mn-lt"/>
        <a:ea typeface="+mn-ea"/>
        <a:cs typeface="+mn-cs"/>
      </a:defRPr>
    </a:lvl7pPr>
    <a:lvl8pPr marL="3200400" algn="l" defTabSz="914400" rtl="0" eaLnBrk="1" latinLnBrk="0" hangingPunct="1">
      <a:defRPr sz="1800" kern="1200">
        <a:solidFill>
          <a:schemeClr val="tx1"/>
        </a:solidFill>
        <a:effectLst/>
        <a:latin typeface="+mn-lt"/>
        <a:ea typeface="+mn-ea"/>
        <a:cs typeface="+mn-cs"/>
      </a:defRPr>
    </a:lvl8pPr>
    <a:lvl9pPr marL="3657600" algn="l" defTabSz="914400" rtl="0" eaLnBrk="1" latinLnBrk="0" hangingPunct="1">
      <a:defRPr sz="1800" kern="1200">
        <a:solidFill>
          <a:schemeClr val="tx1"/>
        </a:solidFill>
        <a:effectLst/>
        <a:latin typeface="+mn-lt"/>
        <a:ea typeface="+mn-ea"/>
        <a:cs typeface="+mn-cs"/>
      </a:defRPr>
    </a:lvl9pPr>
  </p:defaultTextStyle>
  <p:extLst>
    <p:ext uri="{EFAFB233-063F-42B5-8137-9DF3F51BA10A}">
      <p15:sldGuideLst xmlns:p15="http://schemas.microsoft.com/office/powerpoint/2012/main">
        <p15:guide id="1" orient="horz" pos="4163">
          <p15:clr>
            <a:srgbClr val="A4A3A4"/>
          </p15:clr>
        </p15:guide>
        <p15:guide id="2" orient="horz" pos="1114">
          <p15:clr>
            <a:srgbClr val="A4A3A4"/>
          </p15:clr>
        </p15:guide>
        <p15:guide id="3" orient="horz" pos="3968">
          <p15:clr>
            <a:srgbClr val="A4A3A4"/>
          </p15:clr>
        </p15:guide>
        <p15:guide id="4" pos="5575">
          <p15:clr>
            <a:srgbClr val="A4A3A4"/>
          </p15:clr>
        </p15:guide>
        <p15:guide id="5" pos="154">
          <p15:clr>
            <a:srgbClr val="A4A3A4"/>
          </p15:clr>
        </p15:guide>
        <p15:guide id="6" pos="952">
          <p15:clr>
            <a:srgbClr val="A4A3A4"/>
          </p15:clr>
        </p15:guide>
        <p15:guide id="7" pos="3413">
          <p15:clr>
            <a:srgbClr val="A4A3A4"/>
          </p15:clr>
        </p15:guide>
        <p15:guide id="8" pos="1773">
          <p15:clr>
            <a:srgbClr val="A4A3A4"/>
          </p15:clr>
        </p15:guide>
      </p15:sldGuideLst>
    </p:ext>
    <p:ext uri="{2D200454-40CA-4A62-9FC3-DE9A4176ACB9}">
      <p15:notesGuideLst xmlns:p15="http://schemas.microsoft.com/office/powerpoint/2012/main">
        <p15:guide id="1" orient="horz" pos="3124">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6F7B"/>
    <a:srgbClr val="9AD7DB"/>
    <a:srgbClr val="569BBE"/>
    <a:srgbClr val="C7C8CA"/>
    <a:srgbClr val="EB4498"/>
    <a:srgbClr val="EAEFF1"/>
    <a:srgbClr val="C2CD23"/>
    <a:srgbClr val="F99D31"/>
    <a:srgbClr val="006595"/>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10" autoAdjust="0"/>
    <p:restoredTop sz="94721"/>
  </p:normalViewPr>
  <p:slideViewPr>
    <p:cSldViewPr snapToGrid="0">
      <p:cViewPr varScale="1">
        <p:scale>
          <a:sx n="108" d="100"/>
          <a:sy n="108" d="100"/>
        </p:scale>
        <p:origin x="1896" y="200"/>
      </p:cViewPr>
      <p:guideLst>
        <p:guide orient="horz" pos="4163"/>
        <p:guide orient="horz" pos="1114"/>
        <p:guide orient="horz" pos="3968"/>
        <p:guide pos="5575"/>
        <p:guide pos="154"/>
        <p:guide pos="952"/>
        <p:guide pos="3413"/>
        <p:guide pos="177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3" d="100"/>
          <a:sy n="83" d="100"/>
        </p:scale>
        <p:origin x="-1980" y="-72"/>
      </p:cViewPr>
      <p:guideLst>
        <p:guide orient="horz" pos="3124"/>
        <p:guide pos="214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2" name="Header Placeholder 1"/>
          <p:cNvSpPr>
            <a:spLocks noGrp="1"/>
          </p:cNvSpPr>
          <p:nvPr>
            <p:ph type="hdr" sz="quarter"/>
          </p:nvPr>
        </p:nvSpPr>
        <p:spPr>
          <a:xfrm>
            <a:off x="0" y="0"/>
            <a:ext cx="2944283" cy="495935"/>
          </a:xfrm>
          <a:prstGeom prst="rect">
            <a:avLst/>
          </a:prstGeom>
          <a:effectLst/>
        </p:spPr>
        <p:txBody>
          <a:bodyPr vert="horz" lIns="91440" tIns="45720" rIns="91440" bIns="45720" rtlCol="0"/>
          <a:lstStyle>
            <a:lvl1pPr algn="l">
              <a:defRPr sz="1200">
                <a:effectLst/>
              </a:defRPr>
            </a:lvl1pPr>
          </a:lstStyle>
          <a:p>
            <a:endParaRPr lang="en-GB">
              <a:effectLst/>
            </a:endParaRPr>
          </a:p>
        </p:txBody>
      </p:sp>
      <p:sp>
        <p:nvSpPr>
          <p:cNvPr id="3" name="Date Placeholder 2"/>
          <p:cNvSpPr>
            <a:spLocks noGrp="1"/>
          </p:cNvSpPr>
          <p:nvPr>
            <p:ph type="dt" sz="quarter" idx="1"/>
          </p:nvPr>
        </p:nvSpPr>
        <p:spPr>
          <a:xfrm>
            <a:off x="3848645" y="0"/>
            <a:ext cx="2944283" cy="495935"/>
          </a:xfrm>
          <a:prstGeom prst="rect">
            <a:avLst/>
          </a:prstGeom>
          <a:effectLst/>
        </p:spPr>
        <p:txBody>
          <a:bodyPr vert="horz" lIns="91440" tIns="45720" rIns="91440" bIns="45720" rtlCol="0"/>
          <a:lstStyle>
            <a:lvl1pPr algn="r">
              <a:defRPr sz="1200">
                <a:effectLst/>
              </a:defRPr>
            </a:lvl1pPr>
          </a:lstStyle>
          <a:p>
            <a:fld id="{7E84CDF5-A062-4DCC-B745-6AEA01FEC239}" type="datetimeFigureOut">
              <a:rPr lang="en-GB" smtClean="0">
                <a:effectLst/>
              </a:rPr>
              <a:pPr/>
              <a:t>07/10/2019</a:t>
            </a:fld>
            <a:endParaRPr lang="en-GB">
              <a:effectLst/>
            </a:endParaRPr>
          </a:p>
        </p:txBody>
      </p:sp>
      <p:sp>
        <p:nvSpPr>
          <p:cNvPr id="4" name="Footer Placeholder 3"/>
          <p:cNvSpPr>
            <a:spLocks noGrp="1"/>
          </p:cNvSpPr>
          <p:nvPr>
            <p:ph type="ftr" sz="quarter" idx="2"/>
          </p:nvPr>
        </p:nvSpPr>
        <p:spPr>
          <a:xfrm>
            <a:off x="0" y="9421044"/>
            <a:ext cx="2944283" cy="495935"/>
          </a:xfrm>
          <a:prstGeom prst="rect">
            <a:avLst/>
          </a:prstGeom>
          <a:effectLst/>
        </p:spPr>
        <p:txBody>
          <a:bodyPr vert="horz" lIns="91440" tIns="45720" rIns="91440" bIns="45720" rtlCol="0" anchor="b"/>
          <a:lstStyle>
            <a:lvl1pPr algn="l">
              <a:defRPr sz="1200">
                <a:effectLst/>
              </a:defRPr>
            </a:lvl1pPr>
          </a:lstStyle>
          <a:p>
            <a:endParaRPr lang="en-GB">
              <a:effectLst/>
            </a:endParaRPr>
          </a:p>
        </p:txBody>
      </p:sp>
      <p:sp>
        <p:nvSpPr>
          <p:cNvPr id="5" name="Slide Number Placeholder 4"/>
          <p:cNvSpPr>
            <a:spLocks noGrp="1"/>
          </p:cNvSpPr>
          <p:nvPr>
            <p:ph type="sldNum" sz="quarter" idx="3"/>
          </p:nvPr>
        </p:nvSpPr>
        <p:spPr>
          <a:xfrm>
            <a:off x="3848645" y="9421044"/>
            <a:ext cx="2944283" cy="495935"/>
          </a:xfrm>
          <a:prstGeom prst="rect">
            <a:avLst/>
          </a:prstGeom>
          <a:effectLst/>
        </p:spPr>
        <p:txBody>
          <a:bodyPr vert="horz" lIns="91440" tIns="45720" rIns="91440" bIns="45720" rtlCol="0" anchor="b"/>
          <a:lstStyle>
            <a:lvl1pPr algn="r">
              <a:defRPr sz="1200">
                <a:effectLst/>
              </a:defRPr>
            </a:lvl1pPr>
          </a:lstStyle>
          <a:p>
            <a:fld id="{2A3F7F08-0401-4004-8A15-ACD77DFBC51D}" type="slidenum">
              <a:rPr lang="en-GB" smtClean="0">
                <a:effectLst/>
              </a:rPr>
              <a:pPr/>
              <a:t>‹#›</a:t>
            </a:fld>
            <a:endParaRPr lang="en-GB">
              <a:effectLst/>
            </a:endParaRPr>
          </a:p>
        </p:txBody>
      </p:sp>
    </p:spTree>
    <p:extLst>
      <p:ext uri="{BB962C8B-B14F-4D97-AF65-F5344CB8AC3E}">
        <p14:creationId xmlns:p14="http://schemas.microsoft.com/office/powerpoint/2010/main" val="1497657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2" name="Header Placeholder 1"/>
          <p:cNvSpPr>
            <a:spLocks noGrp="1"/>
          </p:cNvSpPr>
          <p:nvPr>
            <p:ph type="hdr" sz="quarter"/>
          </p:nvPr>
        </p:nvSpPr>
        <p:spPr>
          <a:xfrm>
            <a:off x="0" y="0"/>
            <a:ext cx="2944283" cy="495935"/>
          </a:xfrm>
          <a:prstGeom prst="rect">
            <a:avLst/>
          </a:prstGeom>
          <a:effectLst/>
        </p:spPr>
        <p:txBody>
          <a:bodyPr vert="horz" lIns="91440" tIns="45720" rIns="91440" bIns="45720" rtlCol="0"/>
          <a:lstStyle>
            <a:lvl1pPr algn="l">
              <a:defRPr sz="1200">
                <a:effectLst/>
              </a:defRPr>
            </a:lvl1pPr>
          </a:lstStyle>
          <a:p>
            <a:endParaRPr lang="en-GB">
              <a:effectLst/>
            </a:endParaRPr>
          </a:p>
        </p:txBody>
      </p:sp>
      <p:sp>
        <p:nvSpPr>
          <p:cNvPr id="3" name="Date Placeholder 2"/>
          <p:cNvSpPr>
            <a:spLocks noGrp="1"/>
          </p:cNvSpPr>
          <p:nvPr>
            <p:ph type="dt" idx="1"/>
          </p:nvPr>
        </p:nvSpPr>
        <p:spPr>
          <a:xfrm>
            <a:off x="3848645" y="0"/>
            <a:ext cx="2944283" cy="495935"/>
          </a:xfrm>
          <a:prstGeom prst="rect">
            <a:avLst/>
          </a:prstGeom>
          <a:effectLst/>
        </p:spPr>
        <p:txBody>
          <a:bodyPr vert="horz" lIns="91440" tIns="45720" rIns="91440" bIns="45720" rtlCol="0"/>
          <a:lstStyle>
            <a:lvl1pPr algn="r">
              <a:defRPr sz="1200">
                <a:effectLst/>
              </a:defRPr>
            </a:lvl1pPr>
          </a:lstStyle>
          <a:p>
            <a:fld id="{5722E439-E561-447E-B161-B197F67C8EBE}" type="datetimeFigureOut">
              <a:rPr lang="en-GB" smtClean="0">
                <a:effectLst/>
              </a:rPr>
              <a:pPr/>
              <a:t>07/10/2019</a:t>
            </a:fld>
            <a:endParaRPr lang="en-GB">
              <a:effectLst/>
            </a:endParaRPr>
          </a:p>
        </p:txBody>
      </p:sp>
      <p:sp>
        <p:nvSpPr>
          <p:cNvPr id="4" name="Slide Image Placeholder 3"/>
          <p:cNvSpPr>
            <a:spLocks noGrp="1" noRot="1" noChangeAspect="1"/>
          </p:cNvSpPr>
          <p:nvPr>
            <p:ph type="sldImg" idx="2"/>
          </p:nvPr>
        </p:nvSpPr>
        <p:spPr>
          <a:xfrm>
            <a:off x="917575" y="744538"/>
            <a:ext cx="4959350" cy="3719512"/>
          </a:xfrm>
          <a:prstGeom prst="rect">
            <a:avLst/>
          </a:prstGeom>
          <a:noFill/>
          <a:ln w="12700">
            <a:solidFill>
              <a:prstClr val="black"/>
            </a:solidFill>
          </a:ln>
          <a:effectLst/>
        </p:spPr>
      </p:sp>
      <p:sp>
        <p:nvSpPr>
          <p:cNvPr id="5" name="Notes Placeholder 4"/>
          <p:cNvSpPr>
            <a:spLocks noGrp="1"/>
          </p:cNvSpPr>
          <p:nvPr>
            <p:ph type="body" sz="quarter" idx="3"/>
          </p:nvPr>
        </p:nvSpPr>
        <p:spPr>
          <a:xfrm>
            <a:off x="679450" y="4711383"/>
            <a:ext cx="5435600" cy="4463415"/>
          </a:xfrm>
          <a:prstGeom prst="rect">
            <a:avLst/>
          </a:prstGeom>
          <a:effectLst/>
        </p:spPr>
        <p:txBody>
          <a:bodyPr vert="horz" lIns="91440" tIns="45720" rIns="91440" bIns="45720" rtlCol="0"/>
          <a:lstStyle/>
          <a:p>
            <a:pPr lvl="0"/>
            <a:r>
              <a:rPr lang="en-US">
                <a:effectLst/>
              </a:rPr>
              <a:t>Click to edit Master text styles</a:t>
            </a:r>
          </a:p>
          <a:p>
            <a:pPr lvl="1"/>
            <a:r>
              <a:rPr lang="en-US">
                <a:effectLst/>
              </a:rPr>
              <a:t>Second level</a:t>
            </a:r>
          </a:p>
          <a:p>
            <a:pPr lvl="2"/>
            <a:r>
              <a:rPr lang="en-US">
                <a:effectLst/>
              </a:rPr>
              <a:t>Third level</a:t>
            </a:r>
          </a:p>
          <a:p>
            <a:pPr lvl="3"/>
            <a:r>
              <a:rPr lang="en-US">
                <a:effectLst/>
              </a:rPr>
              <a:t>Fourth level</a:t>
            </a:r>
          </a:p>
          <a:p>
            <a:pPr lvl="4"/>
            <a:r>
              <a:rPr lang="en-US">
                <a:effectLst/>
              </a:rPr>
              <a:t>Fifth level</a:t>
            </a:r>
            <a:endParaRPr lang="en-GB">
              <a:effectLst/>
            </a:endParaRPr>
          </a:p>
        </p:txBody>
      </p:sp>
      <p:sp>
        <p:nvSpPr>
          <p:cNvPr id="6" name="Footer Placeholder 5"/>
          <p:cNvSpPr>
            <a:spLocks noGrp="1"/>
          </p:cNvSpPr>
          <p:nvPr>
            <p:ph type="ftr" sz="quarter" idx="4"/>
          </p:nvPr>
        </p:nvSpPr>
        <p:spPr>
          <a:xfrm>
            <a:off x="0" y="9421044"/>
            <a:ext cx="2944283" cy="495935"/>
          </a:xfrm>
          <a:prstGeom prst="rect">
            <a:avLst/>
          </a:prstGeom>
          <a:effectLst/>
        </p:spPr>
        <p:txBody>
          <a:bodyPr vert="horz" lIns="91440" tIns="45720" rIns="91440" bIns="45720" rtlCol="0" anchor="b"/>
          <a:lstStyle>
            <a:lvl1pPr algn="l">
              <a:defRPr sz="1200">
                <a:effectLst/>
              </a:defRPr>
            </a:lvl1pPr>
          </a:lstStyle>
          <a:p>
            <a:endParaRPr lang="en-GB">
              <a:effectLst/>
            </a:endParaRPr>
          </a:p>
        </p:txBody>
      </p:sp>
      <p:sp>
        <p:nvSpPr>
          <p:cNvPr id="7" name="Slide Number Placeholder 6"/>
          <p:cNvSpPr>
            <a:spLocks noGrp="1"/>
          </p:cNvSpPr>
          <p:nvPr>
            <p:ph type="sldNum" sz="quarter" idx="5"/>
          </p:nvPr>
        </p:nvSpPr>
        <p:spPr>
          <a:xfrm>
            <a:off x="3848645" y="9421044"/>
            <a:ext cx="2944283" cy="495935"/>
          </a:xfrm>
          <a:prstGeom prst="rect">
            <a:avLst/>
          </a:prstGeom>
          <a:effectLst/>
        </p:spPr>
        <p:txBody>
          <a:bodyPr vert="horz" lIns="91440" tIns="45720" rIns="91440" bIns="45720" rtlCol="0" anchor="b"/>
          <a:lstStyle>
            <a:lvl1pPr algn="r">
              <a:defRPr sz="1200">
                <a:effectLst/>
              </a:defRPr>
            </a:lvl1pPr>
          </a:lstStyle>
          <a:p>
            <a:fld id="{446893F2-344A-4317-9AF2-C168F2BFB6E2}" type="slidenum">
              <a:rPr lang="en-GB" smtClean="0">
                <a:effectLst/>
              </a:rPr>
              <a:pPr/>
              <a:t>‹#›</a:t>
            </a:fld>
            <a:endParaRPr lang="en-GB">
              <a:effectLst/>
            </a:endParaRPr>
          </a:p>
        </p:txBody>
      </p:sp>
    </p:spTree>
    <p:extLst>
      <p:ext uri="{BB962C8B-B14F-4D97-AF65-F5344CB8AC3E}">
        <p14:creationId xmlns:p14="http://schemas.microsoft.com/office/powerpoint/2010/main" val="1990946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434" name="Rectangle 2"/>
          <p:cNvSpPr>
            <a:spLocks noGrp="1" noRot="1" noChangeAspect="1" noChangeArrowheads="1" noTextEdit="1"/>
          </p:cNvSpPr>
          <p:nvPr>
            <p:ph type="sldImg"/>
          </p:nvPr>
        </p:nvSpPr>
        <p:spPr>
          <a:xfrm>
            <a:off x="919163" y="742950"/>
            <a:ext cx="4957762" cy="3719513"/>
          </a:xfrm>
          <a:effectLst/>
        </p:spPr>
      </p:sp>
      <p:sp>
        <p:nvSpPr>
          <p:cNvPr id="18435" name="Rectangle 3"/>
          <p:cNvSpPr>
            <a:spLocks noGrp="1" noChangeArrowheads="1"/>
          </p:cNvSpPr>
          <p:nvPr>
            <p:ph type="body" idx="1"/>
          </p:nvPr>
        </p:nvSpPr>
        <p:spPr>
          <a:xfrm>
            <a:off x="908051" y="4710114"/>
            <a:ext cx="4978400" cy="4462462"/>
          </a:xfrm>
          <a:noFill/>
          <a:effectLst/>
        </p:spPr>
        <p:txBody>
          <a:bodyPr/>
          <a:lstStyle/>
          <a:p>
            <a:endParaRPr lang="en-US" altLang="en-US">
              <a:effectLst/>
              <a:latin typeface="Arial"/>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6_Title Layout - blue background">
    <p:spTree>
      <p:nvGrpSpPr>
        <p:cNvPr id="1" name=""/>
        <p:cNvGrpSpPr/>
        <p:nvPr/>
      </p:nvGrpSpPr>
      <p:grpSpPr>
        <a:xfrm>
          <a:off x="0" y="0"/>
          <a:ext cx="0" cy="0"/>
          <a:chOff x="0" y="0"/>
          <a:chExt cx="0" cy="0"/>
        </a:xfrm>
        <a:effectLst/>
      </p:grpSpPr>
      <p:sp>
        <p:nvSpPr>
          <p:cNvPr id="5" name="Rectangle 2"/>
          <p:cNvSpPr>
            <a:spLocks noChangeArrowheads="1"/>
          </p:cNvSpPr>
          <p:nvPr/>
        </p:nvSpPr>
        <p:spPr>
          <a:xfrm>
            <a:off x="252414" y="1173617"/>
            <a:ext cx="8640849" cy="522252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500">
                <a:solidFill>
                  <a:schemeClr val="tx1"/>
                </a:solidFill>
                <a:effectLst/>
                <a:latin typeface="Arial"/>
                <a:cs typeface="Arial"/>
              </a:defRPr>
            </a:lvl1pPr>
            <a:lvl2pPr marL="742950" indent="-285750" eaLnBrk="0" hangingPunct="0">
              <a:defRPr sz="1500">
                <a:solidFill>
                  <a:schemeClr val="tx1"/>
                </a:solidFill>
                <a:effectLst/>
                <a:latin typeface="Arial"/>
                <a:cs typeface="Arial"/>
              </a:defRPr>
            </a:lvl2pPr>
            <a:lvl3pPr marL="1143000" indent="-228600" eaLnBrk="0" hangingPunct="0">
              <a:defRPr sz="1500">
                <a:solidFill>
                  <a:schemeClr val="tx1"/>
                </a:solidFill>
                <a:effectLst/>
                <a:latin typeface="Arial"/>
                <a:cs typeface="Arial"/>
              </a:defRPr>
            </a:lvl3pPr>
            <a:lvl4pPr marL="1600200" indent="-228600" eaLnBrk="0" hangingPunct="0">
              <a:defRPr sz="1500">
                <a:solidFill>
                  <a:schemeClr val="tx1"/>
                </a:solidFill>
                <a:effectLst/>
                <a:latin typeface="Arial"/>
                <a:cs typeface="Arial"/>
              </a:defRPr>
            </a:lvl4pPr>
            <a:lvl5pPr marL="2057400" indent="-228600" eaLnBrk="0" hangingPunct="0">
              <a:defRPr sz="1500">
                <a:solidFill>
                  <a:schemeClr val="tx1"/>
                </a:solidFill>
                <a:effectLst/>
                <a:latin typeface="Arial"/>
                <a:cs typeface="Arial"/>
              </a:defRPr>
            </a:lvl5pPr>
            <a:lvl6pPr marL="2514600" indent="-228600" eaLnBrk="0" fontAlgn="base" hangingPunct="0">
              <a:spcBef>
                <a:spcPct val="0"/>
              </a:spcBef>
              <a:spcAft>
                <a:spcPct val="0"/>
              </a:spcAft>
              <a:defRPr sz="1500">
                <a:solidFill>
                  <a:schemeClr val="tx1"/>
                </a:solidFill>
                <a:effectLst/>
                <a:latin typeface="Arial"/>
                <a:cs typeface="Arial"/>
              </a:defRPr>
            </a:lvl6pPr>
            <a:lvl7pPr marL="2971800" indent="-228600" eaLnBrk="0" fontAlgn="base" hangingPunct="0">
              <a:spcBef>
                <a:spcPct val="0"/>
              </a:spcBef>
              <a:spcAft>
                <a:spcPct val="0"/>
              </a:spcAft>
              <a:defRPr sz="1500">
                <a:solidFill>
                  <a:schemeClr val="tx1"/>
                </a:solidFill>
                <a:effectLst/>
                <a:latin typeface="Arial"/>
                <a:cs typeface="Arial"/>
              </a:defRPr>
            </a:lvl7pPr>
            <a:lvl8pPr marL="3429000" indent="-228600" eaLnBrk="0" fontAlgn="base" hangingPunct="0">
              <a:spcBef>
                <a:spcPct val="0"/>
              </a:spcBef>
              <a:spcAft>
                <a:spcPct val="0"/>
              </a:spcAft>
              <a:defRPr sz="1500">
                <a:solidFill>
                  <a:schemeClr val="tx1"/>
                </a:solidFill>
                <a:effectLst/>
                <a:latin typeface="Arial"/>
                <a:cs typeface="Arial"/>
              </a:defRPr>
            </a:lvl8pPr>
            <a:lvl9pPr marL="3886200" indent="-228600" eaLnBrk="0" fontAlgn="base" hangingPunct="0">
              <a:spcBef>
                <a:spcPct val="0"/>
              </a:spcBef>
              <a:spcAft>
                <a:spcPct val="0"/>
              </a:spcAft>
              <a:defRPr sz="1500">
                <a:solidFill>
                  <a:schemeClr val="tx1"/>
                </a:solidFill>
                <a:effectLst/>
                <a:latin typeface="Arial"/>
                <a:cs typeface="Arial"/>
              </a:defRPr>
            </a:lvl9pPr>
          </a:lstStyle>
          <a:p>
            <a:pPr eaLnBrk="1" hangingPunct="1">
              <a:buClr>
                <a:srgbClr val="B23427"/>
              </a:buClr>
              <a:buFont typeface="Wingdings" pitchFamily="2" charset="2"/>
              <a:buNone/>
            </a:pPr>
            <a:endParaRPr lang="en-US" altLang="en-US" sz="3800">
              <a:effectLst/>
            </a:endParaRPr>
          </a:p>
        </p:txBody>
      </p:sp>
      <p:sp>
        <p:nvSpPr>
          <p:cNvPr id="18" name="Text Placeholder 6"/>
          <p:cNvSpPr>
            <a:spLocks noGrp="1"/>
          </p:cNvSpPr>
          <p:nvPr>
            <p:ph type="body" sz="quarter" idx="10" hasCustomPrompt="1"/>
          </p:nvPr>
        </p:nvSpPr>
        <p:spPr>
          <a:xfrm>
            <a:off x="309112" y="5041850"/>
            <a:ext cx="8560255" cy="676951"/>
          </a:xfrm>
          <a:prstGeom prst="rect">
            <a:avLst/>
          </a:prstGeom>
          <a:effectLst/>
        </p:spPr>
        <p:txBody>
          <a:bodyPr wrap="square" lIns="0" tIns="0" rIns="0" bIns="0" anchor="b" anchorCtr="0">
            <a:spAutoFit/>
          </a:bodyPr>
          <a:lstStyle>
            <a:lvl1pPr marL="0" marR="0" indent="0" algn="l" defTabSz="914400" rtl="0" eaLnBrk="0" fontAlgn="base" latinLnBrk="0" hangingPunct="0">
              <a:lnSpc>
                <a:spcPct val="100000"/>
              </a:lnSpc>
              <a:spcBef>
                <a:spcPct val="0"/>
              </a:spcBef>
              <a:spcAft>
                <a:spcPct val="0"/>
              </a:spcAft>
              <a:buClr>
                <a:srgbClr val="B23427"/>
              </a:buClr>
              <a:buSzTx/>
              <a:buFont typeface="Wingdings" pitchFamily="2" charset="2"/>
              <a:buNone/>
              <a:defRPr lang="en-US" sz="4400" b="0" i="1" kern="1200" noProof="0" smtClean="0">
                <a:solidFill>
                  <a:schemeClr val="bg1"/>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marL="0" marR="0" lvl="0" indent="0" algn="l" defTabSz="914400" rtl="0" eaLnBrk="0" fontAlgn="base" latinLnBrk="0" hangingPunct="0">
              <a:lnSpc>
                <a:spcPct val="100000"/>
              </a:lnSpc>
              <a:spcBef>
                <a:spcPct val="0"/>
              </a:spcBef>
              <a:spcAft>
                <a:spcPct val="0"/>
              </a:spcAft>
              <a:buClr>
                <a:srgbClr val="B23427"/>
              </a:buClr>
              <a:buSzTx/>
              <a:buFont typeface="Wingdings" pitchFamily="2" charset="2"/>
              <a:buNone/>
            </a:pPr>
            <a:r>
              <a:rPr lang="en-US">
                <a:effectLst/>
              </a:rPr>
              <a:t>Click to insert Title</a:t>
            </a:r>
            <a:endParaRPr lang="en-US" noProof="0">
              <a:effectLst/>
            </a:endParaRPr>
          </a:p>
        </p:txBody>
      </p:sp>
      <p:sp>
        <p:nvSpPr>
          <p:cNvPr id="19" name="Text Placeholder 6"/>
          <p:cNvSpPr>
            <a:spLocks noGrp="1"/>
          </p:cNvSpPr>
          <p:nvPr>
            <p:ph type="body" sz="quarter" idx="11" hasCustomPrompt="1"/>
          </p:nvPr>
        </p:nvSpPr>
        <p:spPr>
          <a:xfrm>
            <a:off x="309112" y="5803267"/>
            <a:ext cx="8560255" cy="276999"/>
          </a:xfrm>
          <a:prstGeom prst="rect">
            <a:avLst/>
          </a:prstGeom>
          <a:effectLst/>
        </p:spPr>
        <p:txBody>
          <a:bodyPr wrap="square" lIns="0" tIns="0" rIns="0" bIns="0" anchor="b" anchorCtr="0">
            <a:spAutoFit/>
          </a:bodyPr>
          <a:lstStyle>
            <a:lvl1pPr marL="0" marR="0" indent="0" algn="l" defTabSz="914400" rtl="0" eaLnBrk="0" fontAlgn="base" latinLnBrk="0" hangingPunct="0">
              <a:lnSpc>
                <a:spcPct val="100000"/>
              </a:lnSpc>
              <a:spcBef>
                <a:spcPct val="0"/>
              </a:spcBef>
              <a:spcAft>
                <a:spcPct val="0"/>
              </a:spcAft>
              <a:buClr>
                <a:srgbClr val="B23427"/>
              </a:buClr>
              <a:buSzTx/>
              <a:buFont typeface="Wingdings" pitchFamily="2" charset="2"/>
              <a:buNone/>
              <a:defRPr lang="en-US" sz="1800" kern="1200" baseline="0">
                <a:solidFill>
                  <a:schemeClr val="bg1"/>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marL="0" lvl="0" indent="0" algn="l" rtl="0" eaLnBrk="0" fontAlgn="base" hangingPunct="0">
              <a:spcBef>
                <a:spcPct val="0"/>
              </a:spcBef>
              <a:spcAft>
                <a:spcPct val="0"/>
              </a:spcAft>
              <a:buClr>
                <a:srgbClr val="B23427"/>
              </a:buClr>
              <a:buFont typeface="Wingdings" pitchFamily="2" charset="2"/>
              <a:buNone/>
            </a:pPr>
            <a:r>
              <a:rPr lang="en-US" noProof="0">
                <a:effectLst/>
              </a:rPr>
              <a:t>Click to insert Sub-title/Presenter name(s)</a:t>
            </a:r>
          </a:p>
        </p:txBody>
      </p:sp>
      <p:sp>
        <p:nvSpPr>
          <p:cNvPr id="20" name="Text Placeholder 2"/>
          <p:cNvSpPr>
            <a:spLocks noGrp="1"/>
          </p:cNvSpPr>
          <p:nvPr>
            <p:ph type="body" sz="quarter" idx="12" hasCustomPrompt="1"/>
          </p:nvPr>
        </p:nvSpPr>
        <p:spPr>
          <a:xfrm>
            <a:off x="309112" y="6111903"/>
            <a:ext cx="8560255" cy="276935"/>
          </a:xfrm>
          <a:prstGeom prst="rect">
            <a:avLst/>
          </a:prstGeom>
          <a:effectLst/>
        </p:spPr>
        <p:txBody>
          <a:bodyPr wrap="square" lIns="0" tIns="0" rIns="0" bIns="0">
            <a:spAutoFit/>
          </a:bodyPr>
          <a:lstStyle>
            <a:lvl1pPr marL="179388" indent="-179388">
              <a:buNone/>
              <a:defRPr lang="en-GB" sz="1800" kern="1200" baseline="0" smtClean="0">
                <a:solidFill>
                  <a:schemeClr val="bg1"/>
                </a:solidFill>
                <a:effectLst/>
                <a:latin typeface="Times New Roman" pitchFamily="18" charset="0"/>
                <a:ea typeface="+mn-ea"/>
                <a:cs typeface="+mn-cs"/>
              </a:defRPr>
            </a:lvl1pPr>
          </a:lstStyle>
          <a:p>
            <a:pPr lvl="0"/>
            <a:r>
              <a:rPr lang="en-US">
                <a:effectLst/>
              </a:rPr>
              <a:t>Click to insert date</a:t>
            </a:r>
          </a:p>
        </p:txBody>
      </p:sp>
      <p:sp>
        <p:nvSpPr>
          <p:cNvPr id="12" name="Line 16"/>
          <p:cNvSpPr>
            <a:spLocks noChangeShapeType="1"/>
          </p:cNvSpPr>
          <p:nvPr userDrawn="1"/>
        </p:nvSpPr>
        <p:spPr>
          <a:xfrm>
            <a:off x="254049" y="6546922"/>
            <a:ext cx="8610600" cy="0"/>
          </a:xfrm>
          <a:prstGeom prst="line">
            <a:avLst/>
          </a:prstGeom>
          <a:noFill/>
          <a:ln w="12700">
            <a:solidFill>
              <a:srgbClr val="808080"/>
            </a:solidFill>
            <a:round/>
          </a:ln>
          <a:effectLst/>
          <a:extLst>
            <a:ext uri="{909E8E84-426E-40DD-AFC4-6F175D3DCCD1}">
              <a14:hiddenFill xmlns:a14="http://schemas.microsoft.com/office/drawing/2010/main">
                <a:noFill/>
              </a14:hiddenFill>
            </a:ext>
          </a:extLst>
        </p:spPr>
        <p:txBody>
          <a:bodyPr lIns="0" tIns="0" rIns="0" bIns="0"/>
          <a:lstStyle/>
          <a:p>
            <a:endParaRPr lang="en-GB">
              <a:effectLst/>
            </a:endParaRPr>
          </a:p>
        </p:txBody>
      </p:sp>
      <p:sp>
        <p:nvSpPr>
          <p:cNvPr id="13" name="Rectangle 11"/>
          <p:cNvSpPr>
            <a:spLocks noChangeArrowheads="1"/>
          </p:cNvSpPr>
          <p:nvPr userDrawn="1"/>
        </p:nvSpPr>
        <p:spPr>
          <a:xfrm>
            <a:off x="252417"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r>
              <a:rPr lang="en-GB" altLang="en-US" sz="800">
                <a:solidFill>
                  <a:srgbClr val="A19589"/>
                </a:solidFill>
                <a:effectLst/>
                <a:latin typeface="Times New Roman" pitchFamily="18" charset="0"/>
              </a:rPr>
              <a:t>© Allen &amp; Overy 2016</a:t>
            </a:r>
          </a:p>
        </p:txBody>
      </p:sp>
      <p:pic>
        <p:nvPicPr>
          <p:cNvPr id="9" name="Picture 8"/>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414" y="194354"/>
            <a:ext cx="5192213" cy="374400"/>
          </a:xfrm>
          <a:prstGeom prst="rect">
            <a:avLst/>
          </a:prstGeom>
          <a:effectLst/>
        </p:spPr>
      </p:pic>
    </p:spTree>
    <p:extLst>
      <p:ext uri="{BB962C8B-B14F-4D97-AF65-F5344CB8AC3E}">
        <p14:creationId xmlns:p14="http://schemas.microsoft.com/office/powerpoint/2010/main" val="24093606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Only with subtitle">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xfrm>
            <a:off x="252369" y="424703"/>
            <a:ext cx="8604298" cy="446173"/>
          </a:xfrm>
          <a:prstGeom prst="rect">
            <a:avLst/>
          </a:prstGeom>
          <a:effectLst/>
        </p:spPr>
        <p:txBody>
          <a:bodyPr lIns="0" tIns="0" rIns="0" bIns="0">
            <a:spAutoFit/>
          </a:bodyPr>
          <a:lstStyle>
            <a:lvl1pPr>
              <a:defRPr baseline="0">
                <a:effectLst/>
              </a:defRPr>
            </a:lvl1pPr>
          </a:lstStyle>
          <a:p>
            <a:r>
              <a:rPr lang="en-US" altLang="en-US">
                <a:effectLst/>
              </a:rPr>
              <a:t>Click to insert title (Times New Roman, bold, 29 pt)</a:t>
            </a:r>
            <a:endParaRPr lang="en-GB">
              <a:effectLst/>
            </a:endParaRPr>
          </a:p>
        </p:txBody>
      </p:sp>
      <p:sp>
        <p:nvSpPr>
          <p:cNvPr id="4" name="Text Placeholder 3"/>
          <p:cNvSpPr>
            <a:spLocks noGrp="1"/>
          </p:cNvSpPr>
          <p:nvPr>
            <p:ph type="body" sz="quarter" idx="14" hasCustomPrompt="1"/>
          </p:nvPr>
        </p:nvSpPr>
        <p:spPr>
          <a:xfrm>
            <a:off x="252007" y="1390179"/>
            <a:ext cx="8604327" cy="246164"/>
          </a:xfrm>
          <a:prstGeom prst="rect">
            <a:avLst/>
          </a:prstGeom>
          <a:effectLst/>
        </p:spPr>
        <p:txBody>
          <a:bodyPr wrap="square" lIns="0" tIns="0" rIns="0" bIns="0">
            <a:spAutoFit/>
          </a:bodyPr>
          <a:lstStyle>
            <a:lvl1pPr marL="0" indent="0" algn="l" rtl="0" fontAlgn="base">
              <a:spcBef>
                <a:spcPct val="0"/>
              </a:spcBef>
              <a:spcAft>
                <a:spcPct val="0"/>
              </a:spcAft>
              <a:buNone/>
              <a:defRPr lang="en-US" sz="1600" b="1" kern="1200" baseline="0" smtClean="0">
                <a:solidFill>
                  <a:schemeClr val="tx1"/>
                </a:solidFill>
                <a:effectLst/>
                <a:latin typeface="+mn-lt"/>
                <a:ea typeface="+mn-ea"/>
                <a:cs typeface="Times New Roman" pitchFamily="18" charset="0"/>
              </a:defRPr>
            </a:lvl1pPr>
            <a:lvl2pPr algn="l" rtl="0" fontAlgn="base">
              <a:spcBef>
                <a:spcPct val="0"/>
              </a:spcBef>
              <a:spcAft>
                <a:spcPct val="0"/>
              </a:spcAft>
              <a:defRPr lang="en-US" b="1" kern="1200" smtClean="0">
                <a:solidFill>
                  <a:schemeClr val="tx1"/>
                </a:solidFill>
                <a:effectLst/>
                <a:latin typeface="Arial"/>
                <a:ea typeface="+mn-ea"/>
                <a:cs typeface="Arial"/>
              </a:defRPr>
            </a:lvl2pPr>
            <a:lvl3pPr algn="l" rtl="0" fontAlgn="base">
              <a:spcBef>
                <a:spcPct val="0"/>
              </a:spcBef>
              <a:spcAft>
                <a:spcPct val="0"/>
              </a:spcAft>
              <a:defRPr lang="en-US" b="1" kern="1200" smtClean="0">
                <a:solidFill>
                  <a:schemeClr val="tx1"/>
                </a:solidFill>
                <a:effectLst/>
                <a:latin typeface="Arial"/>
                <a:ea typeface="+mn-ea"/>
                <a:cs typeface="Arial"/>
              </a:defRPr>
            </a:lvl3pPr>
            <a:lvl4pPr algn="l" rtl="0" fontAlgn="base">
              <a:spcBef>
                <a:spcPct val="0"/>
              </a:spcBef>
              <a:spcAft>
                <a:spcPct val="0"/>
              </a:spcAft>
              <a:defRPr lang="en-US" b="1" kern="1200" smtClean="0">
                <a:solidFill>
                  <a:schemeClr val="tx1"/>
                </a:solidFill>
                <a:effectLst/>
                <a:latin typeface="Arial"/>
                <a:ea typeface="+mn-ea"/>
                <a:cs typeface="Arial"/>
              </a:defRPr>
            </a:lvl4pPr>
            <a:lvl5pPr algn="l" rtl="0" fontAlgn="base">
              <a:spcBef>
                <a:spcPct val="0"/>
              </a:spcBef>
              <a:spcAft>
                <a:spcPct val="0"/>
              </a:spcAft>
              <a:defRPr lang="en-GB" b="1" kern="1200">
                <a:solidFill>
                  <a:schemeClr val="tx1"/>
                </a:solidFill>
                <a:effectLst/>
                <a:latin typeface="Arial"/>
                <a:ea typeface="+mn-ea"/>
                <a:cs typeface="Arial"/>
              </a:defRPr>
            </a:lvl5pPr>
          </a:lstStyle>
          <a:p>
            <a:pPr lvl="0"/>
            <a:r>
              <a:rPr lang="en-US">
                <a:effectLst/>
              </a:rPr>
              <a:t>Click to insert sub-title (Arial, bold, 16pt)</a:t>
            </a:r>
          </a:p>
        </p:txBody>
      </p:sp>
      <p:sp>
        <p:nvSpPr>
          <p:cNvPr id="6"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5"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6295404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with subtitle with text box">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xfrm>
            <a:off x="252369" y="424703"/>
            <a:ext cx="8604298" cy="446173"/>
          </a:xfrm>
          <a:prstGeom prst="rect">
            <a:avLst/>
          </a:prstGeom>
          <a:effectLst/>
        </p:spPr>
        <p:txBody>
          <a:bodyPr lIns="0" tIns="0" rIns="0" bIns="0">
            <a:spAutoFit/>
          </a:bodyPr>
          <a:lstStyle>
            <a:lvl1pPr>
              <a:defRPr baseline="0">
                <a:effectLst/>
              </a:defRPr>
            </a:lvl1pPr>
          </a:lstStyle>
          <a:p>
            <a:r>
              <a:rPr lang="en-US" altLang="en-US">
                <a:effectLst/>
              </a:rPr>
              <a:t>Click to insert title (Times New Roman, bold, 29 pt)</a:t>
            </a:r>
            <a:endParaRPr lang="en-GB">
              <a:effectLst/>
            </a:endParaRPr>
          </a:p>
        </p:txBody>
      </p:sp>
      <p:sp>
        <p:nvSpPr>
          <p:cNvPr id="4" name="Text Placeholder 3"/>
          <p:cNvSpPr>
            <a:spLocks noGrp="1"/>
          </p:cNvSpPr>
          <p:nvPr>
            <p:ph type="body" sz="quarter" idx="14" hasCustomPrompt="1"/>
          </p:nvPr>
        </p:nvSpPr>
        <p:spPr>
          <a:xfrm>
            <a:off x="252007" y="1390179"/>
            <a:ext cx="8604327" cy="246164"/>
          </a:xfrm>
          <a:prstGeom prst="rect">
            <a:avLst/>
          </a:prstGeom>
          <a:effectLst/>
        </p:spPr>
        <p:txBody>
          <a:bodyPr wrap="square" lIns="0" tIns="0" rIns="0" bIns="0">
            <a:spAutoFit/>
          </a:bodyPr>
          <a:lstStyle>
            <a:lvl1pPr marL="0" indent="0" algn="l" rtl="0" fontAlgn="base">
              <a:spcBef>
                <a:spcPct val="0"/>
              </a:spcBef>
              <a:spcAft>
                <a:spcPct val="0"/>
              </a:spcAft>
              <a:buNone/>
              <a:defRPr lang="en-US" sz="1600" b="1" kern="1200" baseline="0" smtClean="0">
                <a:solidFill>
                  <a:schemeClr val="tx1"/>
                </a:solidFill>
                <a:effectLst/>
                <a:latin typeface="+mn-lt"/>
                <a:ea typeface="+mn-ea"/>
                <a:cs typeface="Times New Roman" pitchFamily="18" charset="0"/>
              </a:defRPr>
            </a:lvl1pPr>
            <a:lvl2pPr algn="l" rtl="0" fontAlgn="base">
              <a:spcBef>
                <a:spcPct val="0"/>
              </a:spcBef>
              <a:spcAft>
                <a:spcPct val="0"/>
              </a:spcAft>
              <a:defRPr lang="en-US" b="1" kern="1200" smtClean="0">
                <a:solidFill>
                  <a:schemeClr val="tx1"/>
                </a:solidFill>
                <a:effectLst/>
                <a:latin typeface="Arial"/>
                <a:ea typeface="+mn-ea"/>
                <a:cs typeface="Arial"/>
              </a:defRPr>
            </a:lvl2pPr>
            <a:lvl3pPr algn="l" rtl="0" fontAlgn="base">
              <a:spcBef>
                <a:spcPct val="0"/>
              </a:spcBef>
              <a:spcAft>
                <a:spcPct val="0"/>
              </a:spcAft>
              <a:defRPr lang="en-US" b="1" kern="1200" smtClean="0">
                <a:solidFill>
                  <a:schemeClr val="tx1"/>
                </a:solidFill>
                <a:effectLst/>
                <a:latin typeface="Arial"/>
                <a:ea typeface="+mn-ea"/>
                <a:cs typeface="Arial"/>
              </a:defRPr>
            </a:lvl3pPr>
            <a:lvl4pPr algn="l" rtl="0" fontAlgn="base">
              <a:spcBef>
                <a:spcPct val="0"/>
              </a:spcBef>
              <a:spcAft>
                <a:spcPct val="0"/>
              </a:spcAft>
              <a:defRPr lang="en-US" b="1" kern="1200" smtClean="0">
                <a:solidFill>
                  <a:schemeClr val="tx1"/>
                </a:solidFill>
                <a:effectLst/>
                <a:latin typeface="Arial"/>
                <a:ea typeface="+mn-ea"/>
                <a:cs typeface="Arial"/>
              </a:defRPr>
            </a:lvl4pPr>
            <a:lvl5pPr algn="l" rtl="0" fontAlgn="base">
              <a:spcBef>
                <a:spcPct val="0"/>
              </a:spcBef>
              <a:spcAft>
                <a:spcPct val="0"/>
              </a:spcAft>
              <a:defRPr lang="en-GB" b="1" kern="1200">
                <a:solidFill>
                  <a:schemeClr val="tx1"/>
                </a:solidFill>
                <a:effectLst/>
                <a:latin typeface="Arial"/>
                <a:ea typeface="+mn-ea"/>
                <a:cs typeface="Arial"/>
              </a:defRPr>
            </a:lvl5pPr>
          </a:lstStyle>
          <a:p>
            <a:pPr lvl="0"/>
            <a:r>
              <a:rPr lang="en-US">
                <a:effectLst/>
              </a:rPr>
              <a:t>Click to insert sub-title (Arial, bold, 16pt)</a:t>
            </a:r>
          </a:p>
        </p:txBody>
      </p:sp>
      <p:sp>
        <p:nvSpPr>
          <p:cNvPr id="6"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5" name="Text Placeholder 4"/>
          <p:cNvSpPr>
            <a:spLocks noGrp="1"/>
          </p:cNvSpPr>
          <p:nvPr>
            <p:ph type="body" sz="quarter" idx="15" hasCustomPrompt="1"/>
          </p:nvPr>
        </p:nvSpPr>
        <p:spPr>
          <a:xfrm>
            <a:off x="251956" y="1774294"/>
            <a:ext cx="8593200" cy="1427752"/>
          </a:xfrm>
          <a:prstGeom prst="rect">
            <a:avLst/>
          </a:prstGeom>
          <a:effectLst/>
        </p:spPr>
        <p:txBody>
          <a:bodyPr lIns="0" tIns="0" rIns="0" bIns="0">
            <a:spAutoFit/>
          </a:bodyPr>
          <a:lstStyle>
            <a:lvl1pPr marL="179388" indent="-179388">
              <a:buFont typeface="Arial" panose="020B0604020202020204" pitchFamily="34" charset="0"/>
              <a:buChar char="‒"/>
              <a:defRPr sz="1600">
                <a:effectLst/>
              </a:defRPr>
            </a:lvl1pPr>
            <a:lvl2pPr marL="358775" indent="-179388">
              <a:defRPr sz="1600">
                <a:effectLst/>
              </a:defRPr>
            </a:lvl2pPr>
            <a:lvl3pPr marL="538163" indent="-179388">
              <a:buFont typeface="Arial" panose="020B0604020202020204" pitchFamily="34" charset="0"/>
              <a:buChar char="‒"/>
              <a:defRPr sz="1600">
                <a:effectLst/>
              </a:defRPr>
            </a:lvl3pPr>
            <a:lvl4pPr marL="717550" indent="-179388">
              <a:defRPr sz="1600">
                <a:effectLst/>
              </a:defRPr>
            </a:lvl4pPr>
            <a:lvl5pPr marL="896938" indent="-179388">
              <a:buFont typeface="Arial" panose="020B0604020202020204" pitchFamily="34" charset="0"/>
              <a:buChar char="‒"/>
              <a:defRPr sz="1600">
                <a:effectLst/>
              </a:defRPr>
            </a:lvl5pPr>
          </a:lstStyle>
          <a:p>
            <a:pPr lvl="0"/>
            <a:r>
              <a:rPr lang="en-US">
                <a:effectLst/>
              </a:rPr>
              <a:t>Click to insert text (Arial, 16pt)</a:t>
            </a:r>
          </a:p>
          <a:p>
            <a:pPr lvl="1"/>
            <a:r>
              <a:rPr lang="en-US">
                <a:effectLst/>
              </a:rPr>
              <a:t>Second level</a:t>
            </a:r>
          </a:p>
          <a:p>
            <a:pPr lvl="2"/>
            <a:r>
              <a:rPr lang="en-US">
                <a:effectLst/>
              </a:rPr>
              <a:t>Third level</a:t>
            </a:r>
          </a:p>
          <a:p>
            <a:pPr lvl="3"/>
            <a:r>
              <a:rPr lang="en-US">
                <a:effectLst/>
              </a:rPr>
              <a:t>Fourth level</a:t>
            </a:r>
          </a:p>
          <a:p>
            <a:pPr lvl="4"/>
            <a:r>
              <a:rPr lang="en-US">
                <a:effectLst/>
              </a:rPr>
              <a:t>Fifth level</a:t>
            </a:r>
            <a:endParaRPr lang="en-GB">
              <a:effectLst/>
            </a:endParaRPr>
          </a:p>
        </p:txBody>
      </p:sp>
      <p:sp>
        <p:nvSpPr>
          <p:cNvPr id="7"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140520149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with content placement box">
    <p:spTree>
      <p:nvGrpSpPr>
        <p:cNvPr id="1" name=""/>
        <p:cNvGrpSpPr/>
        <p:nvPr/>
      </p:nvGrpSpPr>
      <p:grpSpPr>
        <a:xfrm>
          <a:off x="0" y="0"/>
          <a:ext cx="0" cy="0"/>
          <a:chOff x="0" y="0"/>
          <a:chExt cx="0" cy="0"/>
        </a:xfrm>
        <a:effectLst/>
      </p:grpSpPr>
      <p:sp>
        <p:nvSpPr>
          <p:cNvPr id="5" name="Rectangle 10"/>
          <p:cNvSpPr>
            <a:spLocks noChangeArrowheads="1"/>
          </p:cNvSpPr>
          <p:nvPr/>
        </p:nvSpPr>
        <p:spPr>
          <a:xfrm>
            <a:off x="250781" y="1774038"/>
            <a:ext cx="8617042" cy="4500563"/>
          </a:xfrm>
          <a:prstGeom prst="rect">
            <a:avLst/>
          </a:prstGeom>
          <a:noFill/>
          <a:ln w="9525" algn="ctr">
            <a:solidFill>
              <a:schemeClr val="tx2"/>
            </a:solidFill>
            <a:round/>
          </a:ln>
          <a:effectLst/>
          <a:extLst>
            <a:ext uri="{909E8E84-426E-40DD-AFC4-6F175D3DCCD1}">
              <a14:hiddenFill xmlns:a14="http://schemas.microsoft.com/office/drawing/2010/main">
                <a:solidFill>
                  <a:srgbClr val="FFFFFF"/>
                </a:solidFill>
              </a14:hiddenFill>
            </a:ext>
          </a:extLst>
        </p:spPr>
        <p:txBody>
          <a:bodyPr anchor="ctr"/>
          <a:lstStyle>
            <a:lvl1pPr defTabSz="847725" eaLnBrk="0" hangingPunct="0">
              <a:defRPr sz="1500">
                <a:solidFill>
                  <a:schemeClr val="tx1"/>
                </a:solidFill>
                <a:effectLst/>
                <a:latin typeface="Arial"/>
                <a:cs typeface="Arial"/>
              </a:defRPr>
            </a:lvl1pPr>
            <a:lvl2pPr marL="742950" indent="-285750" defTabSz="847725" eaLnBrk="0" hangingPunct="0">
              <a:defRPr sz="1500">
                <a:solidFill>
                  <a:schemeClr val="tx1"/>
                </a:solidFill>
                <a:effectLst/>
                <a:latin typeface="Arial"/>
                <a:cs typeface="Arial"/>
              </a:defRPr>
            </a:lvl2pPr>
            <a:lvl3pPr marL="1143000" indent="-228600" defTabSz="847725" eaLnBrk="0" hangingPunct="0">
              <a:defRPr sz="1500">
                <a:solidFill>
                  <a:schemeClr val="tx1"/>
                </a:solidFill>
                <a:effectLst/>
                <a:latin typeface="Arial"/>
                <a:cs typeface="Arial"/>
              </a:defRPr>
            </a:lvl3pPr>
            <a:lvl4pPr marL="1600200" indent="-228600" defTabSz="847725" eaLnBrk="0" hangingPunct="0">
              <a:defRPr sz="1500">
                <a:solidFill>
                  <a:schemeClr val="tx1"/>
                </a:solidFill>
                <a:effectLst/>
                <a:latin typeface="Arial"/>
                <a:cs typeface="Arial"/>
              </a:defRPr>
            </a:lvl4pPr>
            <a:lvl5pPr marL="2057400" indent="-228600" defTabSz="847725" eaLnBrk="0" hangingPunct="0">
              <a:defRPr sz="1500">
                <a:solidFill>
                  <a:schemeClr val="tx1"/>
                </a:solidFill>
                <a:effectLst/>
                <a:latin typeface="Arial"/>
                <a:cs typeface="Arial"/>
              </a:defRPr>
            </a:lvl5pPr>
            <a:lvl6pPr marL="2514600" indent="-228600" defTabSz="847725" eaLnBrk="0" fontAlgn="base" hangingPunct="0">
              <a:spcBef>
                <a:spcPct val="0"/>
              </a:spcBef>
              <a:spcAft>
                <a:spcPct val="0"/>
              </a:spcAft>
              <a:defRPr sz="1500">
                <a:solidFill>
                  <a:schemeClr val="tx1"/>
                </a:solidFill>
                <a:effectLst/>
                <a:latin typeface="Arial"/>
                <a:cs typeface="Arial"/>
              </a:defRPr>
            </a:lvl6pPr>
            <a:lvl7pPr marL="2971800" indent="-228600" defTabSz="847725" eaLnBrk="0" fontAlgn="base" hangingPunct="0">
              <a:spcBef>
                <a:spcPct val="0"/>
              </a:spcBef>
              <a:spcAft>
                <a:spcPct val="0"/>
              </a:spcAft>
              <a:defRPr sz="1500">
                <a:solidFill>
                  <a:schemeClr val="tx1"/>
                </a:solidFill>
                <a:effectLst/>
                <a:latin typeface="Arial"/>
                <a:cs typeface="Arial"/>
              </a:defRPr>
            </a:lvl7pPr>
            <a:lvl8pPr marL="3429000" indent="-228600" defTabSz="847725" eaLnBrk="0" fontAlgn="base" hangingPunct="0">
              <a:spcBef>
                <a:spcPct val="0"/>
              </a:spcBef>
              <a:spcAft>
                <a:spcPct val="0"/>
              </a:spcAft>
              <a:defRPr sz="1500">
                <a:solidFill>
                  <a:schemeClr val="tx1"/>
                </a:solidFill>
                <a:effectLst/>
                <a:latin typeface="Arial"/>
                <a:cs typeface="Arial"/>
              </a:defRPr>
            </a:lvl8pPr>
            <a:lvl9pPr marL="3886200" indent="-228600" defTabSz="847725" eaLnBrk="0" fontAlgn="base" hangingPunct="0">
              <a:spcBef>
                <a:spcPct val="0"/>
              </a:spcBef>
              <a:spcAft>
                <a:spcPct val="0"/>
              </a:spcAft>
              <a:defRPr sz="1500">
                <a:solidFill>
                  <a:schemeClr val="tx1"/>
                </a:solidFill>
                <a:effectLst/>
                <a:latin typeface="Arial"/>
                <a:cs typeface="Arial"/>
              </a:defRPr>
            </a:lvl9pPr>
          </a:lstStyle>
          <a:p>
            <a:pPr algn="ctr">
              <a:spcBef>
                <a:spcPct val="50000"/>
              </a:spcBef>
            </a:pPr>
            <a:endParaRPr lang="en-US" altLang="en-US" sz="1800" b="1">
              <a:solidFill>
                <a:schemeClr val="bg1"/>
              </a:solidFill>
              <a:effectLst/>
            </a:endParaRPr>
          </a:p>
        </p:txBody>
      </p:sp>
      <p:sp>
        <p:nvSpPr>
          <p:cNvPr id="6" name="Text Placeholder 4"/>
          <p:cNvSpPr>
            <a:spLocks noGrp="1"/>
          </p:cNvSpPr>
          <p:nvPr>
            <p:ph type="body" sz="quarter" idx="14" hasCustomPrompt="1"/>
          </p:nvPr>
        </p:nvSpPr>
        <p:spPr>
          <a:xfrm>
            <a:off x="251956" y="1774294"/>
            <a:ext cx="8593200" cy="1427752"/>
          </a:xfrm>
          <a:prstGeom prst="rect">
            <a:avLst/>
          </a:prstGeom>
          <a:effectLst/>
        </p:spPr>
        <p:txBody>
          <a:bodyPr lIns="0" tIns="0" rIns="0" bIns="0">
            <a:spAutoFit/>
          </a:bodyPr>
          <a:lstStyle>
            <a:lvl1pPr marL="179388" indent="-179388">
              <a:buFont typeface="Arial" panose="020B0604020202020204" pitchFamily="34" charset="0"/>
              <a:buChar char="‒"/>
              <a:defRPr sz="1600">
                <a:effectLst/>
              </a:defRPr>
            </a:lvl1pPr>
            <a:lvl2pPr marL="358775" indent="-179388">
              <a:defRPr sz="1600">
                <a:effectLst/>
              </a:defRPr>
            </a:lvl2pPr>
            <a:lvl3pPr marL="538163" indent="-179388">
              <a:buFont typeface="Arial" panose="020B0604020202020204" pitchFamily="34" charset="0"/>
              <a:buChar char="‒"/>
              <a:defRPr sz="1600">
                <a:effectLst/>
              </a:defRPr>
            </a:lvl3pPr>
            <a:lvl4pPr marL="717550" indent="-179388">
              <a:defRPr sz="1600">
                <a:effectLst/>
              </a:defRPr>
            </a:lvl4pPr>
            <a:lvl5pPr marL="896938" indent="-179388">
              <a:buFont typeface="Arial" panose="020B0604020202020204" pitchFamily="34" charset="0"/>
              <a:buChar char="‒"/>
              <a:defRPr sz="1600">
                <a:effectLst/>
              </a:defRPr>
            </a:lvl5pPr>
          </a:lstStyle>
          <a:p>
            <a:pPr lvl="0"/>
            <a:r>
              <a:rPr lang="en-US">
                <a:effectLst/>
              </a:rPr>
              <a:t>Click to insert text (Arial, 16pt)</a:t>
            </a:r>
          </a:p>
          <a:p>
            <a:pPr lvl="1"/>
            <a:r>
              <a:rPr lang="en-US">
                <a:effectLst/>
              </a:rPr>
              <a:t>Second level</a:t>
            </a:r>
          </a:p>
          <a:p>
            <a:pPr lvl="2"/>
            <a:r>
              <a:rPr lang="en-US">
                <a:effectLst/>
              </a:rPr>
              <a:t>Third level</a:t>
            </a:r>
          </a:p>
          <a:p>
            <a:pPr lvl="3"/>
            <a:r>
              <a:rPr lang="en-US">
                <a:effectLst/>
              </a:rPr>
              <a:t>Fourth level</a:t>
            </a:r>
          </a:p>
          <a:p>
            <a:pPr lvl="4"/>
            <a:r>
              <a:rPr lang="en-US">
                <a:effectLst/>
              </a:rPr>
              <a:t>Fifth level</a:t>
            </a:r>
            <a:endParaRPr lang="en-GB">
              <a:effectLst/>
            </a:endParaRPr>
          </a:p>
        </p:txBody>
      </p:sp>
      <p:sp>
        <p:nvSpPr>
          <p:cNvPr id="10" name="Title 1"/>
          <p:cNvSpPr>
            <a:spLocks noGrp="1"/>
          </p:cNvSpPr>
          <p:nvPr>
            <p:ph type="title" hasCustomPrompt="1"/>
          </p:nvPr>
        </p:nvSpPr>
        <p:spPr>
          <a:xfrm>
            <a:off x="252369" y="424703"/>
            <a:ext cx="8604298" cy="446173"/>
          </a:xfrm>
          <a:prstGeom prst="rect">
            <a:avLst/>
          </a:prstGeom>
          <a:effectLst/>
        </p:spPr>
        <p:txBody>
          <a:bodyPr lIns="0" tIns="0" rIns="0" bIns="0">
            <a:spAutoFit/>
          </a:bodyPr>
          <a:lstStyle>
            <a:lvl1pPr>
              <a:defRPr baseline="0">
                <a:effectLst/>
              </a:defRPr>
            </a:lvl1pPr>
          </a:lstStyle>
          <a:p>
            <a:r>
              <a:rPr lang="en-US" altLang="en-US">
                <a:effectLst/>
              </a:rPr>
              <a:t>Click to insert title (Times New Roman, bold, 29 pt)</a:t>
            </a:r>
            <a:endParaRPr lang="en-GB">
              <a:effectLst/>
            </a:endParaRPr>
          </a:p>
        </p:txBody>
      </p:sp>
      <p:sp>
        <p:nvSpPr>
          <p:cNvPr id="8"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7"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407157652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4_Title Layout - plain text only">
    <p:spTree>
      <p:nvGrpSpPr>
        <p:cNvPr id="1" name=""/>
        <p:cNvGrpSpPr/>
        <p:nvPr/>
      </p:nvGrpSpPr>
      <p:grpSpPr>
        <a:xfrm>
          <a:off x="0" y="0"/>
          <a:ext cx="0" cy="0"/>
          <a:chOff x="0" y="0"/>
          <a:chExt cx="0" cy="0"/>
        </a:xfrm>
        <a:effectLst/>
      </p:grpSpPr>
      <p:sp>
        <p:nvSpPr>
          <p:cNvPr id="17" name="Text Placeholder 6"/>
          <p:cNvSpPr>
            <a:spLocks noGrp="1"/>
          </p:cNvSpPr>
          <p:nvPr>
            <p:ph type="body" sz="quarter" idx="10" hasCustomPrompt="1"/>
          </p:nvPr>
        </p:nvSpPr>
        <p:spPr>
          <a:xfrm>
            <a:off x="309112" y="5041850"/>
            <a:ext cx="8560255" cy="676951"/>
          </a:xfrm>
          <a:prstGeom prst="rect">
            <a:avLst/>
          </a:prstGeom>
          <a:effectLst/>
        </p:spPr>
        <p:txBody>
          <a:bodyPr wrap="square" lIns="0" tIns="0" rIns="0" bIns="0" anchor="b" anchorCtr="0">
            <a:spAutoFit/>
          </a:bodyPr>
          <a:lstStyle>
            <a:lvl1pPr marL="0" marR="0" indent="0" algn="l" defTabSz="914400" rtl="0" eaLnBrk="0" fontAlgn="base" latinLnBrk="0" hangingPunct="0">
              <a:lnSpc>
                <a:spcPct val="100000"/>
              </a:lnSpc>
              <a:spcBef>
                <a:spcPct val="0"/>
              </a:spcBef>
              <a:spcAft>
                <a:spcPct val="0"/>
              </a:spcAft>
              <a:buClr>
                <a:srgbClr val="B23427"/>
              </a:buClr>
              <a:buSzTx/>
              <a:buFont typeface="Wingdings" pitchFamily="2" charset="2"/>
              <a:buNone/>
              <a:defRPr lang="en-US" sz="4400" b="0" i="1" kern="1200" noProof="0" smtClean="0">
                <a:solidFill>
                  <a:schemeClr val="tx2"/>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marL="0" marR="0" lvl="0" indent="0" algn="l" defTabSz="914400" rtl="0" eaLnBrk="0" fontAlgn="base" latinLnBrk="0" hangingPunct="0">
              <a:lnSpc>
                <a:spcPct val="100000"/>
              </a:lnSpc>
              <a:spcBef>
                <a:spcPct val="0"/>
              </a:spcBef>
              <a:spcAft>
                <a:spcPct val="0"/>
              </a:spcAft>
              <a:buClr>
                <a:srgbClr val="B23427"/>
              </a:buClr>
              <a:buSzTx/>
              <a:buFont typeface="Wingdings" pitchFamily="2" charset="2"/>
              <a:buNone/>
            </a:pPr>
            <a:r>
              <a:rPr lang="en-US">
                <a:effectLst/>
              </a:rPr>
              <a:t>Click to insert Title</a:t>
            </a:r>
            <a:endParaRPr lang="en-US" noProof="0">
              <a:effectLst/>
            </a:endParaRPr>
          </a:p>
        </p:txBody>
      </p:sp>
      <p:sp>
        <p:nvSpPr>
          <p:cNvPr id="18" name="Text Placeholder 6"/>
          <p:cNvSpPr>
            <a:spLocks noGrp="1"/>
          </p:cNvSpPr>
          <p:nvPr>
            <p:ph type="body" sz="quarter" idx="11" hasCustomPrompt="1"/>
          </p:nvPr>
        </p:nvSpPr>
        <p:spPr>
          <a:xfrm>
            <a:off x="309112" y="5803331"/>
            <a:ext cx="8560255" cy="276935"/>
          </a:xfrm>
          <a:prstGeom prst="rect">
            <a:avLst/>
          </a:prstGeom>
          <a:effectLst/>
        </p:spPr>
        <p:txBody>
          <a:bodyPr wrap="square" lIns="0" tIns="0" rIns="0" bIns="0" anchor="b" anchorCtr="0">
            <a:spAutoFit/>
          </a:bodyPr>
          <a:lstStyle>
            <a:lvl1pPr marL="0" marR="0" indent="0" algn="l" defTabSz="914400" rtl="0" eaLnBrk="0" fontAlgn="base" latinLnBrk="0" hangingPunct="0">
              <a:lnSpc>
                <a:spcPct val="100000"/>
              </a:lnSpc>
              <a:spcBef>
                <a:spcPct val="0"/>
              </a:spcBef>
              <a:spcAft>
                <a:spcPct val="0"/>
              </a:spcAft>
              <a:buClr>
                <a:srgbClr val="B23427"/>
              </a:buClr>
              <a:buSzTx/>
              <a:buFont typeface="Wingdings" pitchFamily="2" charset="2"/>
              <a:buNone/>
              <a:defRPr lang="en-US" sz="1800" kern="1200" baseline="0">
                <a:solidFill>
                  <a:schemeClr val="tx1"/>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marL="0" lvl="0" indent="0" algn="l" rtl="0" eaLnBrk="0" fontAlgn="base" hangingPunct="0">
              <a:spcBef>
                <a:spcPct val="0"/>
              </a:spcBef>
              <a:spcAft>
                <a:spcPct val="0"/>
              </a:spcAft>
              <a:buClr>
                <a:srgbClr val="B23427"/>
              </a:buClr>
              <a:buFont typeface="Wingdings" pitchFamily="2" charset="2"/>
              <a:buNone/>
            </a:pPr>
            <a:r>
              <a:rPr lang="en-US" noProof="0">
                <a:effectLst/>
              </a:rPr>
              <a:t>Click to insert Sub-title/Presenter name(s)</a:t>
            </a:r>
          </a:p>
        </p:txBody>
      </p:sp>
      <p:sp>
        <p:nvSpPr>
          <p:cNvPr id="19" name="Text Placeholder 2"/>
          <p:cNvSpPr>
            <a:spLocks noGrp="1"/>
          </p:cNvSpPr>
          <p:nvPr>
            <p:ph type="body" sz="quarter" idx="12" hasCustomPrompt="1"/>
          </p:nvPr>
        </p:nvSpPr>
        <p:spPr>
          <a:xfrm>
            <a:off x="309112" y="6111903"/>
            <a:ext cx="8560255" cy="276935"/>
          </a:xfrm>
          <a:prstGeom prst="rect">
            <a:avLst/>
          </a:prstGeom>
          <a:effectLst/>
        </p:spPr>
        <p:txBody>
          <a:bodyPr wrap="square" lIns="0" tIns="0" rIns="0" bIns="0">
            <a:spAutoFit/>
          </a:bodyPr>
          <a:lstStyle>
            <a:lvl1pPr marL="179388" indent="-179388">
              <a:buNone/>
              <a:defRPr lang="en-GB" sz="1800" kern="1200" baseline="0" smtClean="0">
                <a:solidFill>
                  <a:schemeClr val="tx1"/>
                </a:solidFill>
                <a:effectLst/>
                <a:latin typeface="Times New Roman" pitchFamily="18" charset="0"/>
                <a:ea typeface="+mn-ea"/>
                <a:cs typeface="+mn-cs"/>
              </a:defRPr>
            </a:lvl1pPr>
          </a:lstStyle>
          <a:p>
            <a:pPr lvl="0"/>
            <a:r>
              <a:rPr lang="en-US">
                <a:effectLst/>
              </a:rPr>
              <a:t>Click to insert date</a:t>
            </a:r>
          </a:p>
        </p:txBody>
      </p:sp>
      <p:pic>
        <p:nvPicPr>
          <p:cNvPr id="22" name="Picture 21"/>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414" y="194354"/>
            <a:ext cx="5192213" cy="374400"/>
          </a:xfrm>
          <a:prstGeom prst="rect">
            <a:avLst/>
          </a:prstGeom>
          <a:effectLst/>
        </p:spPr>
      </p:pic>
      <p:sp>
        <p:nvSpPr>
          <p:cNvPr id="8" name="Line 16"/>
          <p:cNvSpPr>
            <a:spLocks noChangeShapeType="1"/>
          </p:cNvSpPr>
          <p:nvPr userDrawn="1"/>
        </p:nvSpPr>
        <p:spPr>
          <a:xfrm>
            <a:off x="254049" y="6546922"/>
            <a:ext cx="8610600" cy="0"/>
          </a:xfrm>
          <a:prstGeom prst="line">
            <a:avLst/>
          </a:prstGeom>
          <a:noFill/>
          <a:ln w="12700">
            <a:solidFill>
              <a:srgbClr val="808080"/>
            </a:solidFill>
            <a:round/>
          </a:ln>
          <a:effectLst/>
          <a:extLst>
            <a:ext uri="{909E8E84-426E-40DD-AFC4-6F175D3DCCD1}">
              <a14:hiddenFill xmlns:a14="http://schemas.microsoft.com/office/drawing/2010/main">
                <a:noFill/>
              </a14:hiddenFill>
            </a:ext>
          </a:extLst>
        </p:spPr>
        <p:txBody>
          <a:bodyPr lIns="0" tIns="0" rIns="0" bIns="0"/>
          <a:lstStyle/>
          <a:p>
            <a:endParaRPr lang="en-GB">
              <a:effectLst/>
            </a:endParaRPr>
          </a:p>
        </p:txBody>
      </p:sp>
      <p:sp>
        <p:nvSpPr>
          <p:cNvPr id="9" name="Rectangle 11"/>
          <p:cNvSpPr>
            <a:spLocks noChangeArrowheads="1"/>
          </p:cNvSpPr>
          <p:nvPr userDrawn="1"/>
        </p:nvSpPr>
        <p:spPr>
          <a:xfrm>
            <a:off x="252417"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r>
              <a:rPr lang="en-GB" altLang="en-US" sz="800">
                <a:solidFill>
                  <a:srgbClr val="A19589"/>
                </a:solidFill>
                <a:effectLst/>
                <a:latin typeface="Times New Roman" pitchFamily="18" charset="0"/>
              </a:rPr>
              <a:t>© Allen &amp; Overy 2016</a:t>
            </a:r>
          </a:p>
        </p:txBody>
      </p:sp>
    </p:spTree>
    <p:extLst>
      <p:ext uri="{BB962C8B-B14F-4D97-AF65-F5344CB8AC3E}">
        <p14:creationId xmlns:p14="http://schemas.microsoft.com/office/powerpoint/2010/main" val="358098921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5_Title Layout - plain with picture">
    <p:spTree>
      <p:nvGrpSpPr>
        <p:cNvPr id="1" name=""/>
        <p:cNvGrpSpPr/>
        <p:nvPr/>
      </p:nvGrpSpPr>
      <p:grpSpPr>
        <a:xfrm>
          <a:off x="0" y="0"/>
          <a:ext cx="0" cy="0"/>
          <a:chOff x="0" y="0"/>
          <a:chExt cx="0" cy="0"/>
        </a:xfrm>
        <a:effectLst/>
      </p:grpSpPr>
      <p:sp>
        <p:nvSpPr>
          <p:cNvPr id="13" name="Text Placeholder 6"/>
          <p:cNvSpPr>
            <a:spLocks noGrp="1"/>
          </p:cNvSpPr>
          <p:nvPr>
            <p:ph type="body" sz="quarter" idx="10" hasCustomPrompt="1"/>
          </p:nvPr>
        </p:nvSpPr>
        <p:spPr>
          <a:xfrm>
            <a:off x="309112" y="5041850"/>
            <a:ext cx="8560255" cy="676951"/>
          </a:xfrm>
          <a:prstGeom prst="rect">
            <a:avLst/>
          </a:prstGeom>
          <a:effectLst/>
        </p:spPr>
        <p:txBody>
          <a:bodyPr wrap="square" lIns="0" tIns="0" rIns="0" bIns="0" anchor="b" anchorCtr="0">
            <a:spAutoFit/>
          </a:bodyPr>
          <a:lstStyle>
            <a:lvl1pPr marL="0" marR="0" indent="0" algn="l" defTabSz="914400" rtl="0" eaLnBrk="0" fontAlgn="base" latinLnBrk="0" hangingPunct="0">
              <a:lnSpc>
                <a:spcPct val="100000"/>
              </a:lnSpc>
              <a:spcBef>
                <a:spcPct val="0"/>
              </a:spcBef>
              <a:spcAft>
                <a:spcPct val="0"/>
              </a:spcAft>
              <a:buClr>
                <a:srgbClr val="B23427"/>
              </a:buClr>
              <a:buSzTx/>
              <a:buFont typeface="Wingdings" pitchFamily="2" charset="2"/>
              <a:buNone/>
              <a:defRPr lang="en-US" sz="4400" b="0" i="1" kern="1200" noProof="0" smtClean="0">
                <a:solidFill>
                  <a:schemeClr val="tx2"/>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marL="0" marR="0" lvl="0" indent="0" algn="l" defTabSz="914400" rtl="0" eaLnBrk="0" fontAlgn="base" latinLnBrk="0" hangingPunct="0">
              <a:lnSpc>
                <a:spcPct val="100000"/>
              </a:lnSpc>
              <a:spcBef>
                <a:spcPct val="0"/>
              </a:spcBef>
              <a:spcAft>
                <a:spcPct val="0"/>
              </a:spcAft>
              <a:buClr>
                <a:srgbClr val="B23427"/>
              </a:buClr>
              <a:buSzTx/>
              <a:buFont typeface="Wingdings" pitchFamily="2" charset="2"/>
              <a:buNone/>
            </a:pPr>
            <a:r>
              <a:rPr lang="en-US">
                <a:effectLst/>
              </a:rPr>
              <a:t>Click to insert Title</a:t>
            </a:r>
            <a:endParaRPr lang="en-US" noProof="0">
              <a:effectLst/>
            </a:endParaRPr>
          </a:p>
        </p:txBody>
      </p:sp>
      <p:sp>
        <p:nvSpPr>
          <p:cNvPr id="14" name="Text Placeholder 6"/>
          <p:cNvSpPr>
            <a:spLocks noGrp="1"/>
          </p:cNvSpPr>
          <p:nvPr>
            <p:ph type="body" sz="quarter" idx="11" hasCustomPrompt="1"/>
          </p:nvPr>
        </p:nvSpPr>
        <p:spPr>
          <a:xfrm>
            <a:off x="309112" y="5803331"/>
            <a:ext cx="8560255" cy="276935"/>
          </a:xfrm>
          <a:prstGeom prst="rect">
            <a:avLst/>
          </a:prstGeom>
          <a:effectLst/>
        </p:spPr>
        <p:txBody>
          <a:bodyPr wrap="square" lIns="0" tIns="0" rIns="0" bIns="0" anchor="b" anchorCtr="0">
            <a:spAutoFit/>
          </a:bodyPr>
          <a:lstStyle>
            <a:lvl1pPr marL="0" marR="0" indent="0" algn="l" defTabSz="914400" rtl="0" eaLnBrk="0" fontAlgn="base" latinLnBrk="0" hangingPunct="0">
              <a:lnSpc>
                <a:spcPct val="100000"/>
              </a:lnSpc>
              <a:spcBef>
                <a:spcPct val="0"/>
              </a:spcBef>
              <a:spcAft>
                <a:spcPct val="0"/>
              </a:spcAft>
              <a:buClr>
                <a:srgbClr val="B23427"/>
              </a:buClr>
              <a:buSzTx/>
              <a:buFont typeface="Wingdings" pitchFamily="2" charset="2"/>
              <a:buNone/>
              <a:defRPr lang="en-US" sz="1800" kern="1200" baseline="0">
                <a:solidFill>
                  <a:schemeClr val="tx1"/>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marL="0" lvl="0" indent="0" algn="l" rtl="0" eaLnBrk="0" fontAlgn="base" hangingPunct="0">
              <a:spcBef>
                <a:spcPct val="0"/>
              </a:spcBef>
              <a:spcAft>
                <a:spcPct val="0"/>
              </a:spcAft>
              <a:buClr>
                <a:srgbClr val="B23427"/>
              </a:buClr>
              <a:buFont typeface="Wingdings" pitchFamily="2" charset="2"/>
              <a:buNone/>
            </a:pPr>
            <a:r>
              <a:rPr lang="en-US" noProof="0">
                <a:effectLst/>
              </a:rPr>
              <a:t>Click to insert Sub-title/Presenter name(s)</a:t>
            </a:r>
          </a:p>
        </p:txBody>
      </p:sp>
      <p:sp>
        <p:nvSpPr>
          <p:cNvPr id="8" name="Picture Placeholder 3"/>
          <p:cNvSpPr>
            <a:spLocks noGrp="1"/>
          </p:cNvSpPr>
          <p:nvPr>
            <p:ph type="pic" sz="quarter" idx="13"/>
          </p:nvPr>
        </p:nvSpPr>
        <p:spPr>
          <a:xfrm>
            <a:off x="4556932" y="771527"/>
            <a:ext cx="4046135" cy="3786718"/>
          </a:xfrm>
          <a:prstGeom prst="rect">
            <a:avLst/>
          </a:prstGeom>
          <a:effectLst/>
        </p:spPr>
        <p:txBody>
          <a:bodyPr rtlCol="0">
            <a:noAutofit/>
          </a:bodyPr>
          <a:lstStyle>
            <a:lvl1pPr marL="0" indent="0">
              <a:buNone/>
              <a:defRPr baseline="0">
                <a:effectLst/>
              </a:defRPr>
            </a:lvl1pPr>
          </a:lstStyle>
          <a:p>
            <a:pPr lvl="0"/>
            <a:r>
              <a:rPr lang="en-US" noProof="0">
                <a:effectLst/>
              </a:rPr>
              <a:t>Click icon to add picture</a:t>
            </a:r>
            <a:endParaRPr lang="en-GB" noProof="0">
              <a:effectLst/>
            </a:endParaRPr>
          </a:p>
        </p:txBody>
      </p:sp>
      <p:sp>
        <p:nvSpPr>
          <p:cNvPr id="3" name="Text Placeholder 2"/>
          <p:cNvSpPr>
            <a:spLocks noGrp="1"/>
          </p:cNvSpPr>
          <p:nvPr>
            <p:ph type="body" sz="quarter" idx="12" hasCustomPrompt="1"/>
          </p:nvPr>
        </p:nvSpPr>
        <p:spPr>
          <a:xfrm>
            <a:off x="309112" y="6111903"/>
            <a:ext cx="8560255" cy="276935"/>
          </a:xfrm>
          <a:prstGeom prst="rect">
            <a:avLst/>
          </a:prstGeom>
          <a:effectLst/>
        </p:spPr>
        <p:txBody>
          <a:bodyPr wrap="square" lIns="0" tIns="0" rIns="0" bIns="0">
            <a:spAutoFit/>
          </a:bodyPr>
          <a:lstStyle>
            <a:lvl1pPr marL="179388" indent="-179388">
              <a:buNone/>
              <a:defRPr lang="en-GB" sz="1800" kern="1200" baseline="0" smtClean="0">
                <a:solidFill>
                  <a:schemeClr val="tx1"/>
                </a:solidFill>
                <a:effectLst/>
                <a:latin typeface="Times New Roman" pitchFamily="18" charset="0"/>
                <a:ea typeface="+mn-ea"/>
                <a:cs typeface="+mn-cs"/>
              </a:defRPr>
            </a:lvl1pPr>
          </a:lstStyle>
          <a:p>
            <a:pPr lvl="0"/>
            <a:r>
              <a:rPr lang="en-US">
                <a:effectLst/>
              </a:rPr>
              <a:t>Click to insert date</a:t>
            </a:r>
          </a:p>
        </p:txBody>
      </p:sp>
      <p:pic>
        <p:nvPicPr>
          <p:cNvPr id="17" name="Picture 16"/>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414" y="194354"/>
            <a:ext cx="5192213" cy="374400"/>
          </a:xfrm>
          <a:prstGeom prst="rect">
            <a:avLst/>
          </a:prstGeom>
          <a:effectLst/>
        </p:spPr>
      </p:pic>
      <p:sp>
        <p:nvSpPr>
          <p:cNvPr id="9" name="Line 16"/>
          <p:cNvSpPr>
            <a:spLocks noChangeShapeType="1"/>
          </p:cNvSpPr>
          <p:nvPr userDrawn="1"/>
        </p:nvSpPr>
        <p:spPr>
          <a:xfrm>
            <a:off x="254049" y="6546922"/>
            <a:ext cx="8610600" cy="0"/>
          </a:xfrm>
          <a:prstGeom prst="line">
            <a:avLst/>
          </a:prstGeom>
          <a:noFill/>
          <a:ln w="12700">
            <a:solidFill>
              <a:srgbClr val="808080"/>
            </a:solidFill>
            <a:round/>
          </a:ln>
          <a:effectLst/>
          <a:extLst>
            <a:ext uri="{909E8E84-426E-40DD-AFC4-6F175D3DCCD1}">
              <a14:hiddenFill xmlns:a14="http://schemas.microsoft.com/office/drawing/2010/main">
                <a:noFill/>
              </a14:hiddenFill>
            </a:ext>
          </a:extLst>
        </p:spPr>
        <p:txBody>
          <a:bodyPr lIns="0" tIns="0" rIns="0" bIns="0"/>
          <a:lstStyle/>
          <a:p>
            <a:endParaRPr lang="en-GB">
              <a:effectLst/>
            </a:endParaRPr>
          </a:p>
        </p:txBody>
      </p:sp>
      <p:sp>
        <p:nvSpPr>
          <p:cNvPr id="10" name="Rectangle 11"/>
          <p:cNvSpPr>
            <a:spLocks noChangeArrowheads="1"/>
          </p:cNvSpPr>
          <p:nvPr userDrawn="1"/>
        </p:nvSpPr>
        <p:spPr>
          <a:xfrm>
            <a:off x="252417"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r>
              <a:rPr lang="en-GB" altLang="en-US" sz="800">
                <a:solidFill>
                  <a:srgbClr val="A19589"/>
                </a:solidFill>
                <a:effectLst/>
                <a:latin typeface="Times New Roman" pitchFamily="18" charset="0"/>
              </a:rPr>
              <a:t>© Allen &amp; Overy 2016</a:t>
            </a:r>
          </a:p>
        </p:txBody>
      </p:sp>
    </p:spTree>
    <p:extLst>
      <p:ext uri="{BB962C8B-B14F-4D97-AF65-F5344CB8AC3E}">
        <p14:creationId xmlns:p14="http://schemas.microsoft.com/office/powerpoint/2010/main" val="216233539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legacy)">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xfrm>
            <a:off x="252003" y="424287"/>
            <a:ext cx="8572037" cy="446173"/>
          </a:xfrm>
          <a:prstGeom prst="rect">
            <a:avLst/>
          </a:prstGeom>
          <a:effectLst/>
        </p:spPr>
        <p:txBody>
          <a:bodyPr lIns="0" tIns="0" rIns="0" bIns="0">
            <a:spAutoFit/>
          </a:bodyPr>
          <a:lstStyle/>
          <a:p>
            <a:r>
              <a:rPr lang="en-US" altLang="en-US">
                <a:effectLst/>
              </a:rPr>
              <a:t>Click to insert title (Times New Roman, bold, 29 pt)</a:t>
            </a:r>
            <a:endParaRPr lang="en-GB">
              <a:effectLst/>
            </a:endParaRPr>
          </a:p>
        </p:txBody>
      </p:sp>
      <p:sp>
        <p:nvSpPr>
          <p:cNvPr id="10"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6" name="Rectangle 11"/>
          <p:cNvSpPr>
            <a:spLocks noGrp="1" noChangeArrowheads="1"/>
          </p:cNvSpPr>
          <p:nvPr>
            <p:ph idx="1"/>
          </p:nvPr>
        </p:nvSpPr>
        <p:spPr>
          <a:xfrm>
            <a:off x="250781" y="1461069"/>
            <a:ext cx="8229759" cy="45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anchor="t" anchorCtr="0" compatLnSpc="1">
            <a:prstTxWarp prst="textNoShape">
              <a:avLst/>
            </a:prstTxWarp>
          </a:bodyPr>
          <a:lstStyle>
            <a:lvl1pPr marL="179388" indent="-179388">
              <a:buFont typeface="Arial" panose="020B0604020202020204" pitchFamily="34" charset="0"/>
              <a:buChar char="–"/>
            </a:lvl1pPr>
            <a:lvl3pPr marL="792163" indent="-342900">
              <a:buFont typeface="Arial" panose="020B0604020202020204" pitchFamily="34" charset="0"/>
              <a:buChar char="–"/>
            </a:lvl3pPr>
            <a:lvl5pPr marL="1241425" indent="-342900">
              <a:buFont typeface="Arial" panose="020B0604020202020204" pitchFamily="34" charset="0"/>
              <a:buChar char="–"/>
            </a:lvl5pPr>
          </a:lstStyle>
          <a:p>
            <a:pPr lvl="0"/>
            <a:r>
              <a:rPr lang="en-US">
                <a:effectLst/>
              </a:rPr>
              <a:t>Click to edit Master text styles</a:t>
            </a:r>
          </a:p>
          <a:p>
            <a:pPr lvl="1"/>
            <a:r>
              <a:rPr lang="en-US">
                <a:effectLst/>
              </a:rPr>
              <a:t>Second level</a:t>
            </a:r>
          </a:p>
          <a:p>
            <a:pPr lvl="2"/>
            <a:r>
              <a:rPr lang="en-US">
                <a:effectLst/>
              </a:rPr>
              <a:t>Third level</a:t>
            </a:r>
          </a:p>
          <a:p>
            <a:pPr lvl="3"/>
            <a:r>
              <a:rPr lang="en-US">
                <a:effectLst/>
              </a:rPr>
              <a:t>Fourth level</a:t>
            </a:r>
          </a:p>
          <a:p>
            <a:pPr lvl="4"/>
            <a:r>
              <a:rPr lang="en-US">
                <a:effectLst/>
              </a:rPr>
              <a:t>Fifth level</a:t>
            </a:r>
            <a:endParaRPr lang="en-GB">
              <a:effectLst/>
            </a:endParaRPr>
          </a:p>
        </p:txBody>
      </p:sp>
      <p:sp>
        <p:nvSpPr>
          <p:cNvPr id="5"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30533938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Title and text only">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xfrm>
            <a:off x="252003" y="424287"/>
            <a:ext cx="8572037" cy="446173"/>
          </a:xfrm>
          <a:prstGeom prst="rect">
            <a:avLst/>
          </a:prstGeom>
          <a:effectLst/>
        </p:spPr>
        <p:txBody>
          <a:bodyPr lIns="0" tIns="0" rIns="0" bIns="0">
            <a:spAutoFit/>
          </a:bodyPr>
          <a:lstStyle/>
          <a:p>
            <a:r>
              <a:rPr lang="en-US" altLang="en-US">
                <a:effectLst/>
              </a:rPr>
              <a:t>Click to insert title (Times New Roman, bold, 29 pt)</a:t>
            </a:r>
            <a:endParaRPr lang="en-GB">
              <a:effectLst/>
            </a:endParaRPr>
          </a:p>
        </p:txBody>
      </p:sp>
      <p:sp>
        <p:nvSpPr>
          <p:cNvPr id="5" name="Text Placeholder 4"/>
          <p:cNvSpPr>
            <a:spLocks noGrp="1"/>
          </p:cNvSpPr>
          <p:nvPr>
            <p:ph type="body" sz="quarter" idx="14" hasCustomPrompt="1"/>
          </p:nvPr>
        </p:nvSpPr>
        <p:spPr>
          <a:xfrm>
            <a:off x="251956" y="1774294"/>
            <a:ext cx="8593200" cy="1427752"/>
          </a:xfrm>
          <a:prstGeom prst="rect">
            <a:avLst/>
          </a:prstGeom>
          <a:effectLst/>
        </p:spPr>
        <p:txBody>
          <a:bodyPr lIns="0" tIns="0" rIns="0" bIns="0">
            <a:spAutoFit/>
          </a:bodyPr>
          <a:lstStyle>
            <a:lvl1pPr marL="179388" indent="-179388">
              <a:buFont typeface="Arial" panose="020B0604020202020204" pitchFamily="34" charset="0"/>
              <a:buChar char="‒"/>
              <a:defRPr sz="1600" baseline="0">
                <a:effectLst/>
              </a:defRPr>
            </a:lvl1pPr>
            <a:lvl2pPr marL="358775" indent="-179388">
              <a:defRPr sz="1600">
                <a:effectLst/>
              </a:defRPr>
            </a:lvl2pPr>
            <a:lvl3pPr marL="538163" indent="-179388">
              <a:buFont typeface="Arial" panose="020B0604020202020204" pitchFamily="34" charset="0"/>
              <a:buChar char="‒"/>
              <a:defRPr sz="1600">
                <a:effectLst/>
              </a:defRPr>
            </a:lvl3pPr>
            <a:lvl4pPr marL="717550" indent="-179388">
              <a:defRPr sz="1600">
                <a:effectLst/>
              </a:defRPr>
            </a:lvl4pPr>
            <a:lvl5pPr marL="896938" indent="-179388">
              <a:buFont typeface="Arial" panose="020B0604020202020204" pitchFamily="34" charset="0"/>
              <a:buChar char="‒"/>
              <a:defRPr sz="1600">
                <a:effectLst/>
              </a:defRPr>
            </a:lvl5pPr>
          </a:lstStyle>
          <a:p>
            <a:pPr lvl="0"/>
            <a:r>
              <a:rPr lang="en-US">
                <a:effectLst/>
              </a:rPr>
              <a:t>Click to insert text (Arial, 16pt)</a:t>
            </a:r>
          </a:p>
          <a:p>
            <a:pPr lvl="1"/>
            <a:r>
              <a:rPr lang="en-US">
                <a:effectLst/>
              </a:rPr>
              <a:t>Second level</a:t>
            </a:r>
          </a:p>
          <a:p>
            <a:pPr lvl="2"/>
            <a:r>
              <a:rPr lang="en-US">
                <a:effectLst/>
              </a:rPr>
              <a:t>Third level</a:t>
            </a:r>
          </a:p>
          <a:p>
            <a:pPr lvl="3"/>
            <a:r>
              <a:rPr lang="en-US">
                <a:effectLst/>
              </a:rPr>
              <a:t>Fourth level</a:t>
            </a:r>
          </a:p>
          <a:p>
            <a:pPr lvl="4"/>
            <a:r>
              <a:rPr lang="en-US">
                <a:effectLst/>
              </a:rPr>
              <a:t>Fifth level</a:t>
            </a:r>
            <a:endParaRPr lang="en-GB">
              <a:effectLst/>
            </a:endParaRPr>
          </a:p>
        </p:txBody>
      </p:sp>
      <p:sp>
        <p:nvSpPr>
          <p:cNvPr id="10"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6"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52948370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xfrm>
            <a:off x="252003" y="424287"/>
            <a:ext cx="8572037" cy="446173"/>
          </a:xfrm>
          <a:prstGeom prst="rect">
            <a:avLst/>
          </a:prstGeom>
          <a:effectLst/>
        </p:spPr>
        <p:txBody>
          <a:bodyPr lIns="0" tIns="0" rIns="0" bIns="0">
            <a:spAutoFit/>
          </a:bodyPr>
          <a:lstStyle/>
          <a:p>
            <a:r>
              <a:rPr lang="en-US" altLang="en-US">
                <a:effectLst/>
              </a:rPr>
              <a:t>Click to insert title (Times New Roman, bold, 29 pt)</a:t>
            </a:r>
            <a:endParaRPr lang="en-GB">
              <a:effectLst/>
            </a:endParaRPr>
          </a:p>
        </p:txBody>
      </p:sp>
      <p:sp>
        <p:nvSpPr>
          <p:cNvPr id="6"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4"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2644196562"/>
      </p:ext>
    </p:extLst>
  </p:cSld>
  <p:clrMapOvr>
    <a:masterClrMapping/>
  </p:clrMapOvr>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a:effectLst/>
      </p:grpSpPr>
      <p:sp>
        <p:nvSpPr>
          <p:cNvPr id="4"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3"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112379013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Divider - blue">
    <p:spTree>
      <p:nvGrpSpPr>
        <p:cNvPr id="1" name=""/>
        <p:cNvGrpSpPr/>
        <p:nvPr/>
      </p:nvGrpSpPr>
      <p:grpSpPr>
        <a:xfrm>
          <a:off x="0" y="0"/>
          <a:ext cx="0" cy="0"/>
          <a:chOff x="0" y="0"/>
          <a:chExt cx="0" cy="0"/>
        </a:xfrm>
        <a:effectLst/>
      </p:grpSpPr>
      <p:sp>
        <p:nvSpPr>
          <p:cNvPr id="3" name="Rectangle 2"/>
          <p:cNvSpPr>
            <a:spLocks noChangeArrowheads="1"/>
          </p:cNvSpPr>
          <p:nvPr/>
        </p:nvSpPr>
        <p:spPr>
          <a:xfrm>
            <a:off x="257130" y="2614280"/>
            <a:ext cx="8610693" cy="162945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500">
                <a:solidFill>
                  <a:schemeClr val="tx1"/>
                </a:solidFill>
                <a:effectLst/>
                <a:latin typeface="Arial"/>
                <a:cs typeface="Arial"/>
              </a:defRPr>
            </a:lvl1pPr>
            <a:lvl2pPr marL="742950" indent="-285750" eaLnBrk="0" hangingPunct="0">
              <a:defRPr sz="1500">
                <a:solidFill>
                  <a:schemeClr val="tx1"/>
                </a:solidFill>
                <a:effectLst/>
                <a:latin typeface="Arial"/>
                <a:cs typeface="Arial"/>
              </a:defRPr>
            </a:lvl2pPr>
            <a:lvl3pPr marL="1143000" indent="-228600" eaLnBrk="0" hangingPunct="0">
              <a:defRPr sz="1500">
                <a:solidFill>
                  <a:schemeClr val="tx1"/>
                </a:solidFill>
                <a:effectLst/>
                <a:latin typeface="Arial"/>
                <a:cs typeface="Arial"/>
              </a:defRPr>
            </a:lvl3pPr>
            <a:lvl4pPr marL="1600200" indent="-228600" eaLnBrk="0" hangingPunct="0">
              <a:defRPr sz="1500">
                <a:solidFill>
                  <a:schemeClr val="tx1"/>
                </a:solidFill>
                <a:effectLst/>
                <a:latin typeface="Arial"/>
                <a:cs typeface="Arial"/>
              </a:defRPr>
            </a:lvl4pPr>
            <a:lvl5pPr marL="2057400" indent="-228600" eaLnBrk="0" hangingPunct="0">
              <a:defRPr sz="1500">
                <a:solidFill>
                  <a:schemeClr val="tx1"/>
                </a:solidFill>
                <a:effectLst/>
                <a:latin typeface="Arial"/>
                <a:cs typeface="Arial"/>
              </a:defRPr>
            </a:lvl5pPr>
            <a:lvl6pPr marL="2514600" indent="-228600" eaLnBrk="0" fontAlgn="base" hangingPunct="0">
              <a:spcBef>
                <a:spcPct val="0"/>
              </a:spcBef>
              <a:spcAft>
                <a:spcPct val="0"/>
              </a:spcAft>
              <a:defRPr sz="1500">
                <a:solidFill>
                  <a:schemeClr val="tx1"/>
                </a:solidFill>
                <a:effectLst/>
                <a:latin typeface="Arial"/>
                <a:cs typeface="Arial"/>
              </a:defRPr>
            </a:lvl6pPr>
            <a:lvl7pPr marL="2971800" indent="-228600" eaLnBrk="0" fontAlgn="base" hangingPunct="0">
              <a:spcBef>
                <a:spcPct val="0"/>
              </a:spcBef>
              <a:spcAft>
                <a:spcPct val="0"/>
              </a:spcAft>
              <a:defRPr sz="1500">
                <a:solidFill>
                  <a:schemeClr val="tx1"/>
                </a:solidFill>
                <a:effectLst/>
                <a:latin typeface="Arial"/>
                <a:cs typeface="Arial"/>
              </a:defRPr>
            </a:lvl7pPr>
            <a:lvl8pPr marL="3429000" indent="-228600" eaLnBrk="0" fontAlgn="base" hangingPunct="0">
              <a:spcBef>
                <a:spcPct val="0"/>
              </a:spcBef>
              <a:spcAft>
                <a:spcPct val="0"/>
              </a:spcAft>
              <a:defRPr sz="1500">
                <a:solidFill>
                  <a:schemeClr val="tx1"/>
                </a:solidFill>
                <a:effectLst/>
                <a:latin typeface="Arial"/>
                <a:cs typeface="Arial"/>
              </a:defRPr>
            </a:lvl8pPr>
            <a:lvl9pPr marL="3886200" indent="-228600" eaLnBrk="0" fontAlgn="base" hangingPunct="0">
              <a:spcBef>
                <a:spcPct val="0"/>
              </a:spcBef>
              <a:spcAft>
                <a:spcPct val="0"/>
              </a:spcAft>
              <a:defRPr sz="1500">
                <a:solidFill>
                  <a:schemeClr val="tx1"/>
                </a:solidFill>
                <a:effectLst/>
                <a:latin typeface="Arial"/>
                <a:cs typeface="Arial"/>
              </a:defRPr>
            </a:lvl9pPr>
          </a:lstStyle>
          <a:p>
            <a:pPr algn="ctr" eaLnBrk="1" hangingPunct="1">
              <a:buClr>
                <a:srgbClr val="B23427"/>
              </a:buClr>
              <a:buFont typeface="Wingdings" pitchFamily="2" charset="2"/>
              <a:buNone/>
            </a:pPr>
            <a:endParaRPr lang="en-US" altLang="en-US" sz="3800">
              <a:effectLst/>
            </a:endParaRPr>
          </a:p>
        </p:txBody>
      </p:sp>
      <p:sp>
        <p:nvSpPr>
          <p:cNvPr id="9" name="Text Placeholder 6"/>
          <p:cNvSpPr>
            <a:spLocks noGrp="1"/>
          </p:cNvSpPr>
          <p:nvPr>
            <p:ph type="body" sz="quarter" idx="11" hasCustomPrompt="1"/>
          </p:nvPr>
        </p:nvSpPr>
        <p:spPr>
          <a:xfrm>
            <a:off x="394401" y="3132224"/>
            <a:ext cx="8336152" cy="593570"/>
          </a:xfrm>
          <a:prstGeom prst="rect">
            <a:avLst/>
          </a:prstGeom>
          <a:effectLst/>
        </p:spPr>
        <p:txBody>
          <a:bodyPr anchor="ctr" anchorCtr="0"/>
          <a:lstStyle>
            <a:lvl1pPr marL="0" indent="0" algn="l" rtl="0" eaLnBrk="0" fontAlgn="base" hangingPunct="0">
              <a:spcBef>
                <a:spcPct val="0"/>
              </a:spcBef>
              <a:spcAft>
                <a:spcPct val="0"/>
              </a:spcAft>
              <a:buClr>
                <a:srgbClr val="B23427"/>
              </a:buClr>
              <a:buFont typeface="Wingdings" pitchFamily="2" charset="2"/>
              <a:buNone/>
              <a:defRPr lang="en-GB" sz="3600" b="1" i="1" kern="1200" baseline="0">
                <a:solidFill>
                  <a:schemeClr val="bg1"/>
                </a:solidFill>
                <a:effectLst/>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smtClean="0">
                <a:solidFill>
                  <a:schemeClr val="bg1"/>
                </a:solidFill>
                <a:effectLst/>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a:solidFill>
                  <a:schemeClr val="bg1"/>
                </a:solidFill>
                <a:effectLst/>
                <a:latin typeface="Times New Roman" pitchFamily="18" charset="0"/>
                <a:ea typeface="+mn-ea"/>
                <a:cs typeface="+mn-cs"/>
              </a:defRPr>
            </a:lvl5pPr>
          </a:lstStyle>
          <a:p>
            <a:pPr lvl="0"/>
            <a:r>
              <a:rPr lang="en-US">
                <a:effectLst/>
              </a:rPr>
              <a:t>Click to insert divider text</a:t>
            </a:r>
          </a:p>
        </p:txBody>
      </p:sp>
      <p:sp>
        <p:nvSpPr>
          <p:cNvPr id="7"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5"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282082082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Title only w/ footnote">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xfrm>
            <a:off x="252003" y="424287"/>
            <a:ext cx="8572037" cy="446173"/>
          </a:xfrm>
          <a:prstGeom prst="rect">
            <a:avLst/>
          </a:prstGeom>
          <a:effectLst/>
        </p:spPr>
        <p:txBody>
          <a:bodyPr lIns="0" tIns="0" rIns="0" bIns="0">
            <a:spAutoFit/>
          </a:bodyPr>
          <a:lstStyle/>
          <a:p>
            <a:r>
              <a:rPr lang="en-US" altLang="en-US">
                <a:effectLst/>
              </a:rPr>
              <a:t>Click to insert title (Times New Roman, bold, 29 pt)</a:t>
            </a:r>
            <a:endParaRPr lang="en-GB">
              <a:effectLst/>
            </a:endParaRPr>
          </a:p>
        </p:txBody>
      </p:sp>
      <p:sp>
        <p:nvSpPr>
          <p:cNvPr id="5" name="Content Placeholder 13"/>
          <p:cNvSpPr>
            <a:spLocks noGrp="1"/>
          </p:cNvSpPr>
          <p:nvPr>
            <p:ph sz="quarter" idx="16" hasCustomPrompt="1"/>
          </p:nvPr>
        </p:nvSpPr>
        <p:spPr>
          <a:xfrm>
            <a:off x="252005" y="6392861"/>
            <a:ext cx="8617362" cy="138467"/>
          </a:xfrm>
          <a:prstGeom prst="rect">
            <a:avLst/>
          </a:prstGeom>
          <a:effectLst/>
        </p:spPr>
        <p:txBody>
          <a:bodyPr wrap="square" lIns="0" tIns="0" rIns="0" bIns="0" anchor="b" anchorCtr="0">
            <a:spAutoFit/>
          </a:bodyPr>
          <a:lstStyle>
            <a:lvl1pPr marL="541338" indent="-541338">
              <a:spcBef>
                <a:spcPct val="0"/>
              </a:spcBef>
              <a:buNone/>
              <a:tabLst>
                <a:tab pos="449263" algn="r"/>
              </a:tabLst>
              <a:defRPr sz="900">
                <a:solidFill>
                  <a:schemeClr val="tx1"/>
                </a:solidFill>
                <a:effectLst/>
              </a:defRPr>
            </a:lvl1pPr>
            <a:lvl2pPr marL="266700" indent="0">
              <a:buNone/>
            </a:lvl2pPr>
            <a:lvl3pPr marL="449263" indent="0">
              <a:buNone/>
            </a:lvl3pPr>
            <a:lvl4pPr marL="692150" indent="0">
              <a:buNone/>
            </a:lvl4pPr>
            <a:lvl5pPr marL="898525" indent="0">
              <a:buNone/>
            </a:lvl5pPr>
          </a:lstStyle>
          <a:p>
            <a:pPr lvl="0"/>
            <a:r>
              <a:rPr lang="en-US" altLang="en-US">
                <a:effectLst/>
              </a:rPr>
              <a:t>Click to insert Footnotes/Source</a:t>
            </a:r>
            <a:endParaRPr lang="en-US">
              <a:effectLst/>
            </a:endParaRPr>
          </a:p>
        </p:txBody>
      </p:sp>
      <p:sp>
        <p:nvSpPr>
          <p:cNvPr id="8" name="Rectangle 11"/>
          <p:cNvSpPr>
            <a:spLocks noChangeArrowheads="1"/>
          </p:cNvSpPr>
          <p:nvPr/>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
        <p:nvSpPr>
          <p:cNvPr id="6" name="Rectangle 11"/>
          <p:cNvSpPr>
            <a:spLocks noChangeArrowheads="1"/>
          </p:cNvSpPr>
          <p:nvPr userDrawn="1"/>
        </p:nvSpPr>
        <p:spPr>
          <a:xfrm>
            <a:off x="2276479"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pPr algn="r"/>
            <a:fld id="{D1CE1652-562F-4AD6-8407-3601846F24EE}" type="slidenum">
              <a:rPr lang="en-GB" altLang="en-US" sz="800" smtClean="0">
                <a:solidFill>
                  <a:srgbClr val="A19589"/>
                </a:solidFill>
                <a:effectLst/>
                <a:latin typeface="Times New Roman" pitchFamily="18" charset="0"/>
              </a:rPr>
              <a:pPr algn="r"/>
              <a:t>‹#›</a:t>
            </a:fld>
            <a:endParaRPr lang="en-GB" altLang="en-US" sz="800">
              <a:solidFill>
                <a:srgbClr val="A19589"/>
              </a:solidFill>
              <a:effectLst/>
              <a:latin typeface="Times New Roman" pitchFamily="18" charset="0"/>
            </a:endParaRPr>
          </a:p>
        </p:txBody>
      </p:sp>
    </p:spTree>
    <p:extLst>
      <p:ext uri="{BB962C8B-B14F-4D97-AF65-F5344CB8AC3E}">
        <p14:creationId xmlns:p14="http://schemas.microsoft.com/office/powerpoint/2010/main" val="2239011993"/>
      </p:ext>
    </p:extLst>
  </p:cSld>
  <p:clrMapOvr>
    <a:masterClrMapping/>
  </p:clrMapOvr>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8" name="Line 12"/>
          <p:cNvSpPr>
            <a:spLocks noChangeShapeType="1"/>
          </p:cNvSpPr>
          <p:nvPr userDrawn="1"/>
        </p:nvSpPr>
        <p:spPr>
          <a:xfrm>
            <a:off x="252413" y="398371"/>
            <a:ext cx="8610600" cy="0"/>
          </a:xfrm>
          <a:prstGeom prst="line">
            <a:avLst/>
          </a:prstGeom>
          <a:noFill/>
          <a:ln w="12700">
            <a:solidFill>
              <a:srgbClr val="808080"/>
            </a:solidFill>
            <a:round/>
          </a:ln>
          <a:effectLst/>
          <a:extLst>
            <a:ext uri="{909E8E84-426E-40DD-AFC4-6F175D3DCCD1}">
              <a14:hiddenFill xmlns:a14="http://schemas.microsoft.com/office/drawing/2010/main">
                <a:noFill/>
              </a14:hiddenFill>
            </a:ext>
          </a:extLst>
        </p:spPr>
        <p:txBody>
          <a:bodyPr lIns="0" tIns="0" rIns="0" bIns="0"/>
          <a:lstStyle/>
          <a:p>
            <a:endParaRPr lang="en-GB">
              <a:effectLst/>
            </a:endParaRPr>
          </a:p>
        </p:txBody>
      </p:sp>
      <p:sp>
        <p:nvSpPr>
          <p:cNvPr id="9" name="Line 16"/>
          <p:cNvSpPr>
            <a:spLocks noChangeShapeType="1"/>
          </p:cNvSpPr>
          <p:nvPr userDrawn="1"/>
        </p:nvSpPr>
        <p:spPr>
          <a:xfrm>
            <a:off x="254049" y="6546922"/>
            <a:ext cx="8610600" cy="0"/>
          </a:xfrm>
          <a:prstGeom prst="line">
            <a:avLst/>
          </a:prstGeom>
          <a:noFill/>
          <a:ln w="12700">
            <a:solidFill>
              <a:srgbClr val="808080"/>
            </a:solidFill>
            <a:round/>
          </a:ln>
          <a:effectLst/>
          <a:extLst>
            <a:ext uri="{909E8E84-426E-40DD-AFC4-6F175D3DCCD1}">
              <a14:hiddenFill xmlns:a14="http://schemas.microsoft.com/office/drawing/2010/main">
                <a:noFill/>
              </a14:hiddenFill>
            </a:ext>
          </a:extLst>
        </p:spPr>
        <p:txBody>
          <a:bodyPr lIns="0" tIns="0" rIns="0" bIns="0"/>
          <a:lstStyle/>
          <a:p>
            <a:endParaRPr lang="en-GB">
              <a:effectLst/>
            </a:endParaRPr>
          </a:p>
        </p:txBody>
      </p:sp>
      <p:sp>
        <p:nvSpPr>
          <p:cNvPr id="10" name="Rectangle 11"/>
          <p:cNvSpPr>
            <a:spLocks noChangeArrowheads="1"/>
          </p:cNvSpPr>
          <p:nvPr userDrawn="1"/>
        </p:nvSpPr>
        <p:spPr>
          <a:xfrm>
            <a:off x="252417" y="6577086"/>
            <a:ext cx="6554787" cy="123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effectLst/>
                <a:latin typeface="Arial"/>
              </a:defRPr>
            </a:lvl1pPr>
            <a:lvl2pPr marL="742950" indent="-285750">
              <a:defRPr sz="1500">
                <a:solidFill>
                  <a:schemeClr val="tx1"/>
                </a:solidFill>
                <a:effectLst/>
                <a:latin typeface="Arial"/>
              </a:defRPr>
            </a:lvl2pPr>
            <a:lvl3pPr marL="1143000" indent="-228600">
              <a:defRPr sz="1500">
                <a:solidFill>
                  <a:schemeClr val="tx1"/>
                </a:solidFill>
                <a:effectLst/>
                <a:latin typeface="Arial"/>
              </a:defRPr>
            </a:lvl3pPr>
            <a:lvl4pPr marL="1600200" indent="-228600">
              <a:defRPr sz="1500">
                <a:solidFill>
                  <a:schemeClr val="tx1"/>
                </a:solidFill>
                <a:effectLst/>
                <a:latin typeface="Arial"/>
              </a:defRPr>
            </a:lvl4pPr>
            <a:lvl5pPr marL="2057400" indent="-228600">
              <a:defRPr sz="1500">
                <a:solidFill>
                  <a:schemeClr val="tx1"/>
                </a:solidFill>
                <a:effectLst/>
                <a:latin typeface="Arial"/>
              </a:defRPr>
            </a:lvl5pPr>
            <a:lvl6pPr marL="2514600" indent="-228600" algn="ctr" eaLnBrk="0" fontAlgn="base" hangingPunct="0">
              <a:spcBef>
                <a:spcPct val="50000"/>
              </a:spcBef>
              <a:spcAft>
                <a:spcPct val="0"/>
              </a:spcAft>
              <a:defRPr sz="1500">
                <a:solidFill>
                  <a:schemeClr val="tx1"/>
                </a:solidFill>
                <a:effectLst/>
                <a:latin typeface="Arial"/>
              </a:defRPr>
            </a:lvl6pPr>
            <a:lvl7pPr marL="2971800" indent="-228600" algn="ctr" eaLnBrk="0" fontAlgn="base" hangingPunct="0">
              <a:spcBef>
                <a:spcPct val="50000"/>
              </a:spcBef>
              <a:spcAft>
                <a:spcPct val="0"/>
              </a:spcAft>
              <a:defRPr sz="1500">
                <a:solidFill>
                  <a:schemeClr val="tx1"/>
                </a:solidFill>
                <a:effectLst/>
                <a:latin typeface="Arial"/>
              </a:defRPr>
            </a:lvl7pPr>
            <a:lvl8pPr marL="3429000" indent="-228600" algn="ctr" eaLnBrk="0" fontAlgn="base" hangingPunct="0">
              <a:spcBef>
                <a:spcPct val="50000"/>
              </a:spcBef>
              <a:spcAft>
                <a:spcPct val="0"/>
              </a:spcAft>
              <a:defRPr sz="1500">
                <a:solidFill>
                  <a:schemeClr val="tx1"/>
                </a:solidFill>
                <a:effectLst/>
                <a:latin typeface="Arial"/>
              </a:defRPr>
            </a:lvl8pPr>
            <a:lvl9pPr marL="3886200" indent="-228600" algn="ctr" eaLnBrk="0" fontAlgn="base" hangingPunct="0">
              <a:spcBef>
                <a:spcPct val="50000"/>
              </a:spcBef>
              <a:spcAft>
                <a:spcPct val="0"/>
              </a:spcAft>
              <a:defRPr sz="1500">
                <a:solidFill>
                  <a:schemeClr val="tx1"/>
                </a:solidFill>
                <a:effectLst/>
                <a:latin typeface="Arial"/>
              </a:defRPr>
            </a:lvl9pPr>
          </a:lstStyle>
          <a:p>
            <a:r>
              <a:rPr lang="en-GB" altLang="en-US" sz="800">
                <a:solidFill>
                  <a:srgbClr val="A19589"/>
                </a:solidFill>
                <a:effectLst/>
                <a:latin typeface="Times New Roman" pitchFamily="18" charset="0"/>
              </a:rPr>
              <a:t>© Allen &amp; Overy 2016</a:t>
            </a:r>
          </a:p>
        </p:txBody>
      </p:sp>
      <p:pic>
        <p:nvPicPr>
          <p:cNvPr id="7" name="Picture 6"/>
          <p:cNvPicPr preferRelativeResize="0">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965560" y="129571"/>
            <a:ext cx="1897155" cy="136800"/>
          </a:xfrm>
          <a:prstGeom prst="rect">
            <a:avLst/>
          </a:prstGeom>
          <a:effectLst/>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ransition/>
  <p:hf hdr="0" ftr="0" dt="0"/>
  <p:txStyles>
    <p:titleStyle>
      <a:lvl1pPr algn="l" defTabSz="847725" rtl="0" eaLnBrk="1" fontAlgn="base" hangingPunct="1">
        <a:spcBef>
          <a:spcPct val="0"/>
        </a:spcBef>
        <a:spcAft>
          <a:spcPct val="0"/>
        </a:spcAft>
        <a:buFont typeface="Times New Roman" pitchFamily="18" charset="0"/>
        <a:defRPr lang="en-GB" sz="2900" b="1" kern="1200">
          <a:solidFill>
            <a:srgbClr val="B23427"/>
          </a:solidFill>
          <a:effectLst/>
          <a:latin typeface="Times New Roman" pitchFamily="18" charset="0"/>
          <a:ea typeface="+mj-ea"/>
          <a:cs typeface="Times New Roman" pitchFamily="18" charset="0"/>
        </a:defRPr>
      </a:lvl1pPr>
      <a:lvl2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2pPr>
      <a:lvl3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3pPr>
      <a:lvl4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4pPr>
      <a:lvl5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5pPr>
      <a:lvl6pPr marL="4572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6pPr>
      <a:lvl7pPr marL="9144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7pPr>
      <a:lvl8pPr marL="13716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8pPr>
      <a:lvl9pPr marL="18288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9pPr>
    </p:titleStyle>
    <p:bodyStyle>
      <a:lvl1pPr marL="179388" indent="-179388" algn="l" rtl="0" eaLnBrk="1" fontAlgn="base" hangingPunct="1">
        <a:spcBef>
          <a:spcPct val="20000"/>
        </a:spcBef>
        <a:spcAft>
          <a:spcPct val="0"/>
        </a:spcAft>
        <a:buFont typeface="Arial" charset="0"/>
        <a:buChar char="•"/>
        <a:defRPr lang="en-US" sz="2400" kern="1200">
          <a:solidFill>
            <a:schemeClr val="tx1"/>
          </a:solidFill>
          <a:effectLst/>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a:solidFill>
            <a:schemeClr val="tx1"/>
          </a:solidFill>
          <a:effectLst/>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a:solidFill>
            <a:schemeClr val="tx1"/>
          </a:solidFill>
          <a:effectLst/>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a:solidFill>
            <a:schemeClr val="tx1"/>
          </a:solidFill>
          <a:effectLst/>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a:solidFill>
            <a:schemeClr val="tx1"/>
          </a:solidFill>
          <a:effectLst/>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effectLst/>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effectLst/>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effectLst/>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effectLst/>
          <a:latin typeface="+mn-lt"/>
          <a:ea typeface="+mn-ea"/>
          <a:cs typeface="+mn-cs"/>
        </a:defRPr>
      </a:lvl9pPr>
    </p:bodyStyle>
    <p:otherStyle>
      <a:defPPr>
        <a:defRPr lang="en-US">
          <a:effectLst/>
        </a:defRPr>
      </a:defPPr>
      <a:lvl1pPr marL="0" algn="l" defTabSz="914400" rtl="0" eaLnBrk="1" latinLnBrk="0" hangingPunct="1">
        <a:defRPr sz="1800" kern="1200">
          <a:solidFill>
            <a:schemeClr val="tx1"/>
          </a:solidFill>
          <a:effectLst/>
          <a:latin typeface="+mn-lt"/>
          <a:ea typeface="+mn-ea"/>
          <a:cs typeface="+mn-cs"/>
        </a:defRPr>
      </a:lvl1pPr>
      <a:lvl2pPr marL="457200" algn="l" defTabSz="914400" rtl="0" eaLnBrk="1" latinLnBrk="0" hangingPunct="1">
        <a:defRPr sz="1800" kern="1200">
          <a:solidFill>
            <a:schemeClr val="tx1"/>
          </a:solidFill>
          <a:effectLst/>
          <a:latin typeface="+mn-lt"/>
          <a:ea typeface="+mn-ea"/>
          <a:cs typeface="+mn-cs"/>
        </a:defRPr>
      </a:lvl2pPr>
      <a:lvl3pPr marL="914400" algn="l" defTabSz="914400" rtl="0" eaLnBrk="1" latinLnBrk="0" hangingPunct="1">
        <a:defRPr sz="1800" kern="1200">
          <a:solidFill>
            <a:schemeClr val="tx1"/>
          </a:solidFill>
          <a:effectLst/>
          <a:latin typeface="+mn-lt"/>
          <a:ea typeface="+mn-ea"/>
          <a:cs typeface="+mn-cs"/>
        </a:defRPr>
      </a:lvl3pPr>
      <a:lvl4pPr marL="1371600" algn="l" defTabSz="914400" rtl="0" eaLnBrk="1" latinLnBrk="0" hangingPunct="1">
        <a:defRPr sz="1800" kern="1200">
          <a:solidFill>
            <a:schemeClr val="tx1"/>
          </a:solidFill>
          <a:effectLst/>
          <a:latin typeface="+mn-lt"/>
          <a:ea typeface="+mn-ea"/>
          <a:cs typeface="+mn-cs"/>
        </a:defRPr>
      </a:lvl4pPr>
      <a:lvl5pPr marL="1828800" algn="l" defTabSz="914400" rtl="0" eaLnBrk="1" latinLnBrk="0" hangingPunct="1">
        <a:defRPr sz="1800" kern="1200">
          <a:solidFill>
            <a:schemeClr val="tx1"/>
          </a:solidFill>
          <a:effectLst/>
          <a:latin typeface="+mn-lt"/>
          <a:ea typeface="+mn-ea"/>
          <a:cs typeface="+mn-cs"/>
        </a:defRPr>
      </a:lvl5pPr>
      <a:lvl6pPr marL="2286000" algn="l" defTabSz="914400" rtl="0" eaLnBrk="1" latinLnBrk="0" hangingPunct="1">
        <a:defRPr sz="1800" kern="1200">
          <a:solidFill>
            <a:schemeClr val="tx1"/>
          </a:solidFill>
          <a:effectLst/>
          <a:latin typeface="+mn-lt"/>
          <a:ea typeface="+mn-ea"/>
          <a:cs typeface="+mn-cs"/>
        </a:defRPr>
      </a:lvl6pPr>
      <a:lvl7pPr marL="2743200" algn="l" defTabSz="914400" rtl="0" eaLnBrk="1" latinLnBrk="0" hangingPunct="1">
        <a:defRPr sz="1800" kern="1200">
          <a:solidFill>
            <a:schemeClr val="tx1"/>
          </a:solidFill>
          <a:effectLst/>
          <a:latin typeface="+mn-lt"/>
          <a:ea typeface="+mn-ea"/>
          <a:cs typeface="+mn-cs"/>
        </a:defRPr>
      </a:lvl7pPr>
      <a:lvl8pPr marL="3200400" algn="l" defTabSz="914400" rtl="0" eaLnBrk="1" latinLnBrk="0" hangingPunct="1">
        <a:defRPr sz="1800" kern="1200">
          <a:solidFill>
            <a:schemeClr val="tx1"/>
          </a:solidFill>
          <a:effectLst/>
          <a:latin typeface="+mn-lt"/>
          <a:ea typeface="+mn-ea"/>
          <a:cs typeface="+mn-cs"/>
        </a:defRPr>
      </a:lvl8pPr>
      <a:lvl9pPr marL="3657600" algn="l" defTabSz="914400" rtl="0" eaLnBrk="1" latinLnBrk="0" hangingPunct="1">
        <a:defRPr sz="1800" kern="1200">
          <a:solidFill>
            <a:schemeClr val="tx1"/>
          </a:solidFill>
          <a:effectLst/>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6" name="Text Placeholder 5"/>
          <p:cNvSpPr>
            <a:spLocks noGrp="1"/>
          </p:cNvSpPr>
          <p:nvPr>
            <p:ph type="body" sz="quarter" idx="10"/>
          </p:nvPr>
        </p:nvSpPr>
        <p:spPr>
          <a:xfrm>
            <a:off x="309112" y="5192456"/>
            <a:ext cx="8560255" cy="615553"/>
          </a:xfrm>
          <a:effectLst/>
        </p:spPr>
        <p:txBody>
          <a:bodyPr/>
          <a:lstStyle/>
          <a:p>
            <a:r>
              <a:rPr lang="en-GB" sz="4000">
                <a:effectLst/>
              </a:rPr>
              <a:t>GMP reconciliation and rectification</a:t>
            </a:r>
          </a:p>
        </p:txBody>
      </p:sp>
      <p:pic>
        <p:nvPicPr>
          <p:cNvPr id="2" name="Picture 2" descr="W:\CS_Assets\Images\02_Intriguing Narrative\Hi-Res\iStock_000004515838XLarge.jpg"/>
          <p:cNvPicPr>
            <a:picLocks noChangeAspect="1" noChangeArrowheads="1"/>
          </p:cNvPicPr>
          <p:nvPr/>
        </p:nvPicPr>
        <p:blipFill>
          <a:blip r:embed="rId3" cstate="print">
            <a:extLst>
              <a:ext uri="{28A0092B-C50C-407E-A947-70E740481C1C}">
                <a14:useLocalDpi xmlns:a14="http://schemas.microsoft.com/office/drawing/2010/main" val="0"/>
              </a:ext>
            </a:extLst>
          </a:blip>
          <a:srcRect l="3159" t="7265" r="4206" b="6496"/>
          <a:stretch>
            <a:fillRect/>
          </a:stretch>
        </p:blipFill>
        <p:spPr>
          <a:xfrm>
            <a:off x="2712214" y="883403"/>
            <a:ext cx="6059838" cy="4231038"/>
          </a:xfrm>
          <a:prstGeom prst="rect">
            <a:avLst/>
          </a:prstGeom>
          <a:noFill/>
          <a:effectLst/>
          <a:extLst>
            <a:ext uri="{909E8E84-426E-40DD-AFC4-6F175D3DCCD1}">
              <a14:hiddenFill xmlns:a14="http://schemas.microsoft.com/office/drawing/2010/main">
                <a:solidFill>
                  <a:srgbClr val="FFFFFF"/>
                </a:solidFill>
              </a14:hiddenFill>
            </a:ext>
          </a:extLst>
        </p:spPr>
      </p:pic>
      <p:sp>
        <p:nvSpPr>
          <p:cNvPr id="4" name="Text Placeholder 7"/>
          <p:cNvSpPr>
            <a:spLocks noGrp="1"/>
          </p:cNvSpPr>
          <p:nvPr>
            <p:ph type="body" sz="quarter" idx="12"/>
          </p:nvPr>
        </p:nvSpPr>
        <p:spPr>
          <a:xfrm>
            <a:off x="309563" y="6111875"/>
            <a:ext cx="8559800" cy="276225"/>
          </a:xfrm>
          <a:effectLst/>
        </p:spPr>
        <p:txBody>
          <a:bodyPr/>
          <a:lstStyle/>
          <a:p>
            <a:pPr eaLnBrk="1" hangingPunct="1"/>
            <a:r>
              <a:rPr>
                <a:effectLst/>
              </a:rPr>
              <a:t>PMI Administration seminar, 29 February 2016</a:t>
            </a:r>
          </a:p>
        </p:txBody>
      </p:sp>
      <p:sp>
        <p:nvSpPr>
          <p:cNvPr id="5" name="Text Placeholder 7"/>
          <p:cNvSpPr>
            <a:spLocks noGrp="1"/>
          </p:cNvSpPr>
          <p:nvPr>
            <p:ph type="body" sz="quarter" idx="12"/>
          </p:nvPr>
        </p:nvSpPr>
        <p:spPr>
          <a:xfrm>
            <a:off x="323764" y="5784772"/>
            <a:ext cx="8559800" cy="276225"/>
          </a:xfrm>
          <a:effectLst/>
        </p:spPr>
        <p:txBody>
          <a:bodyPr/>
          <a:lstStyle/>
          <a:p>
            <a:pPr eaLnBrk="1" hangingPunct="1"/>
            <a:r>
              <a:rPr>
                <a:effectLst/>
              </a:rPr>
              <a:t>Geraldine Brassett, PASA and Helen Powell, Allen &amp; Overy LLP</a:t>
            </a:r>
          </a:p>
        </p:txBody>
      </p:sp>
    </p:spTree>
    <p:extLst>
      <p:ext uri="{BB962C8B-B14F-4D97-AF65-F5344CB8AC3E}">
        <p14:creationId xmlns:p14="http://schemas.microsoft.com/office/powerpoint/2010/main" val="287313291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47106" name="Title 4"/>
          <p:cNvSpPr>
            <a:spLocks noGrp="1"/>
          </p:cNvSpPr>
          <p:nvPr>
            <p:ph type="title"/>
          </p:nvPr>
        </p:nvSpPr>
        <p:spPr>
          <a:xfrm>
            <a:off x="252413" y="423863"/>
            <a:ext cx="8570912" cy="446087"/>
          </a:xfrm>
          <a:effectLst/>
        </p:spPr>
        <p:txBody>
          <a:bodyPr/>
          <a:lstStyle/>
          <a:p>
            <a:pPr eaLnBrk="1" hangingPunct="1"/>
            <a:r>
              <a:rPr lang="en-GB" altLang="en-US">
                <a:effectLst/>
              </a:rPr>
              <a:t>On the agenda for this session:</a:t>
            </a:r>
          </a:p>
        </p:txBody>
      </p:sp>
      <p:graphicFrame>
        <p:nvGraphicFramePr>
          <p:cNvPr id="6" name="Table 5"/>
          <p:cNvGraphicFramePr>
            <a:graphicFrameLocks noGrp="1"/>
          </p:cNvGraphicFramePr>
          <p:nvPr>
            <p:extLst>
              <p:ext uri="{D42A27DB-BD31-4B8C-83A1-F6EECF244321}">
                <p14:modId xmlns:p14="http://schemas.microsoft.com/office/powerpoint/2010/main" val="1099452452"/>
              </p:ext>
            </p:extLst>
          </p:nvPr>
        </p:nvGraphicFramePr>
        <p:xfrm>
          <a:off x="649288" y="1533525"/>
          <a:ext cx="7877175" cy="4402138"/>
        </p:xfrm>
        <a:graphic>
          <a:graphicData uri="http://schemas.openxmlformats.org/drawingml/2006/table">
            <a:tbl>
              <a:tblPr>
                <a:effectLst/>
              </a:tblPr>
              <a:tblGrid>
                <a:gridCol w="806450">
                  <a:extLst>
                    <a:ext uri="{9D8B030D-6E8A-4147-A177-3AD203B41FA5}">
                      <a16:colId xmlns:a16="http://schemas.microsoft.com/office/drawing/2014/main" val="20000"/>
                    </a:ext>
                  </a:extLst>
                </a:gridCol>
                <a:gridCol w="6656387">
                  <a:extLst>
                    <a:ext uri="{9D8B030D-6E8A-4147-A177-3AD203B41FA5}">
                      <a16:colId xmlns:a16="http://schemas.microsoft.com/office/drawing/2014/main" val="20001"/>
                    </a:ext>
                  </a:extLst>
                </a:gridCol>
                <a:gridCol w="414338">
                  <a:extLst>
                    <a:ext uri="{9D8B030D-6E8A-4147-A177-3AD203B41FA5}">
                      <a16:colId xmlns:a16="http://schemas.microsoft.com/office/drawing/2014/main" val="20002"/>
                    </a:ext>
                  </a:extLst>
                </a:gridCol>
              </a:tblGrid>
              <a:tr h="876300">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20000"/>
                        </a:spcBef>
                        <a:spcAft>
                          <a:spcPct val="0"/>
                        </a:spcAft>
                        <a:buClrTx/>
                        <a:buSzTx/>
                        <a:buFont typeface="Arial" charset="0"/>
                        <a:buNone/>
                      </a:pPr>
                      <a:r>
                        <a:rPr kumimoji="0" lang="en-US" altLang="en-US" sz="1600" b="1" i="0" u="none" strike="noStrike" cap="none" normalizeH="0" baseline="0">
                          <a:ln>
                            <a:noFill/>
                          </a:ln>
                          <a:solidFill>
                            <a:srgbClr val="FFFFFF"/>
                          </a:solidFill>
                          <a:effectLst/>
                          <a:latin typeface="Arial"/>
                          <a:cs typeface="Arial"/>
                        </a:rPr>
                        <a:t>1</a:t>
                      </a:r>
                      <a:endParaRPr kumimoji="0" lang="en-GB" altLang="en-US" sz="1600" b="1" i="0" u="none" strike="noStrike" cap="none" normalizeH="0" baseline="0">
                        <a:ln>
                          <a:noFill/>
                        </a:ln>
                        <a:solidFill>
                          <a:srgbClr val="FFFFFF"/>
                        </a:solidFill>
                        <a:effectLst/>
                        <a:latin typeface="Arial"/>
                        <a:cs typeface="Arial"/>
                      </a:endParaRP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chemeClr val="accent1"/>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indent="0" algn="l" eaLnBrk="1" hangingPunct="1">
                        <a:spcBef>
                          <a:spcPct val="20000"/>
                        </a:spcBef>
                      </a:pPr>
                      <a:r>
                        <a:rPr lang="en-GB" altLang="en-US" sz="1400">
                          <a:effectLst/>
                        </a:rPr>
                        <a:t>From reconciliation to rectification</a:t>
                      </a: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FF2"/>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20000"/>
                        </a:spcBef>
                        <a:spcAft>
                          <a:spcPct val="0"/>
                        </a:spcAft>
                        <a:buClrTx/>
                        <a:buSzTx/>
                        <a:buFont typeface="Arial" charset="0"/>
                        <a:buChar char="–"/>
                      </a:pPr>
                      <a:endParaRPr kumimoji="0" lang="en-US" altLang="en-US" sz="1600" b="1" i="0" u="none" strike="noStrike" cap="none" normalizeH="0" baseline="0">
                        <a:ln>
                          <a:noFill/>
                        </a:ln>
                        <a:solidFill>
                          <a:srgbClr val="5B6F7B"/>
                        </a:solidFill>
                        <a:effectLst/>
                        <a:latin typeface="Arial"/>
                        <a:cs typeface="Arial"/>
                      </a:endParaRPr>
                    </a:p>
                  </a:txBody>
                  <a:tcPr marL="194300" marR="194300" marT="97132" marB="9713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chemeClr val="accent1"/>
                    </a:solidFill>
                  </a:tcPr>
                </a:tc>
                <a:extLst>
                  <a:ext uri="{0D108BD9-81ED-4DB2-BD59-A6C34878D82A}">
                    <a16:rowId xmlns:a16="http://schemas.microsoft.com/office/drawing/2014/main" val="10000"/>
                  </a:ext>
                </a:extLst>
              </a:tr>
              <a:tr h="835025">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1600" b="1" i="0" u="none" strike="noStrike" cap="none" normalizeH="0" baseline="0">
                          <a:ln>
                            <a:noFill/>
                          </a:ln>
                          <a:solidFill>
                            <a:srgbClr val="FFFFFF"/>
                          </a:solidFill>
                          <a:effectLst/>
                          <a:latin typeface="Arial"/>
                          <a:cs typeface="Arial"/>
                        </a:rPr>
                        <a:t>2</a:t>
                      </a:r>
                      <a:endParaRPr kumimoji="0" lang="en-GB" altLang="en-US" sz="1600" b="0" i="0" u="none" strike="noStrike" cap="none" normalizeH="0" baseline="0">
                        <a:ln>
                          <a:noFill/>
                        </a:ln>
                        <a:solidFill>
                          <a:srgbClr val="000000"/>
                        </a:solidFill>
                        <a:effectLst/>
                        <a:latin typeface="Arial"/>
                        <a:cs typeface="Arial"/>
                      </a:endParaRP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A19589"/>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pPr>
                      <a:r>
                        <a:rPr kumimoji="0" lang="en-GB" altLang="en-US" sz="1400" b="0" i="0" u="none" strike="noStrike" cap="none" normalizeH="0" baseline="0">
                          <a:ln>
                            <a:noFill/>
                          </a:ln>
                          <a:solidFill>
                            <a:schemeClr val="tx1"/>
                          </a:solidFill>
                          <a:effectLst/>
                          <a:latin typeface="Arial"/>
                          <a:cs typeface="Arial"/>
                        </a:rPr>
                        <a:t>Developing a scheme-specific rectification strategy</a:t>
                      </a: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FF2"/>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20000"/>
                        </a:spcBef>
                        <a:spcAft>
                          <a:spcPct val="0"/>
                        </a:spcAft>
                        <a:buClrTx/>
                        <a:buSzTx/>
                        <a:buFont typeface="Arial" charset="0"/>
                        <a:buChar char="–"/>
                      </a:pPr>
                      <a:endParaRPr kumimoji="0" lang="en-US" altLang="en-US" sz="1600" b="0" i="0" u="none" strike="noStrike" cap="none" normalizeH="0" baseline="0">
                        <a:ln>
                          <a:noFill/>
                        </a:ln>
                        <a:solidFill>
                          <a:srgbClr val="5B6F7B"/>
                        </a:solidFill>
                        <a:effectLst/>
                        <a:latin typeface="Arial"/>
                        <a:cs typeface="Arial"/>
                      </a:endParaRPr>
                    </a:p>
                  </a:txBody>
                  <a:tcPr marL="194300" marR="194300" marT="97132" marB="9713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A19589"/>
                    </a:solidFill>
                  </a:tcPr>
                </a:tc>
                <a:extLst>
                  <a:ext uri="{0D108BD9-81ED-4DB2-BD59-A6C34878D82A}">
                    <a16:rowId xmlns:a16="http://schemas.microsoft.com/office/drawing/2014/main" val="10001"/>
                  </a:ext>
                </a:extLst>
              </a:tr>
              <a:tr h="866775">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1600" b="1" i="0" u="none" strike="noStrike" cap="none" normalizeH="0" baseline="0">
                          <a:ln>
                            <a:noFill/>
                          </a:ln>
                          <a:solidFill>
                            <a:schemeClr val="bg1"/>
                          </a:solidFill>
                          <a:effectLst/>
                          <a:latin typeface="Arial"/>
                          <a:cs typeface="Arial"/>
                        </a:rPr>
                        <a:t>3</a:t>
                      </a:r>
                      <a:endParaRPr kumimoji="0" lang="en-GB" altLang="en-US" sz="1600" b="1" i="0" u="none" strike="noStrike" cap="none" normalizeH="0" baseline="0">
                        <a:ln>
                          <a:noFill/>
                        </a:ln>
                        <a:solidFill>
                          <a:schemeClr val="bg1"/>
                        </a:solidFill>
                        <a:effectLst/>
                        <a:latin typeface="Arial"/>
                        <a:cs typeface="Arial"/>
                      </a:endParaRP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569BBE"/>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pPr>
                      <a:r>
                        <a:rPr kumimoji="0" lang="en-US" altLang="en-US" sz="1400" b="0" i="0" u="none" strike="noStrike" cap="none" normalizeH="0" baseline="0">
                          <a:ln>
                            <a:noFill/>
                          </a:ln>
                          <a:solidFill>
                            <a:schemeClr val="tx1"/>
                          </a:solidFill>
                          <a:effectLst/>
                          <a:latin typeface="Arial"/>
                          <a:cs typeface="Arial"/>
                        </a:rPr>
                        <a:t>Legal issues with underpayments and overpayments</a:t>
                      </a: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FF2"/>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20000"/>
                        </a:spcBef>
                        <a:spcAft>
                          <a:spcPct val="0"/>
                        </a:spcAft>
                        <a:buClrTx/>
                        <a:buSzTx/>
                        <a:buFont typeface="Arial" charset="0"/>
                        <a:buChar char="–"/>
                      </a:pPr>
                      <a:endParaRPr kumimoji="0" lang="en-US" altLang="en-US" sz="1600" b="0" i="0" u="none" strike="noStrike" cap="none" normalizeH="0" baseline="0">
                        <a:ln>
                          <a:noFill/>
                        </a:ln>
                        <a:solidFill>
                          <a:srgbClr val="5B6F7B"/>
                        </a:solidFill>
                        <a:effectLst/>
                        <a:latin typeface="Arial"/>
                        <a:cs typeface="Arial"/>
                      </a:endParaRPr>
                    </a:p>
                  </a:txBody>
                  <a:tcPr marL="194300" marR="194300" marT="97132" marB="9713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569BBE"/>
                    </a:solidFill>
                  </a:tcPr>
                </a:tc>
                <a:extLst>
                  <a:ext uri="{0D108BD9-81ED-4DB2-BD59-A6C34878D82A}">
                    <a16:rowId xmlns:a16="http://schemas.microsoft.com/office/drawing/2014/main" val="10002"/>
                  </a:ext>
                </a:extLst>
              </a:tr>
              <a:tr h="960438">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1600" b="1" i="0" u="none" strike="noStrike" cap="none" normalizeH="0" baseline="0">
                          <a:ln>
                            <a:noFill/>
                          </a:ln>
                          <a:solidFill>
                            <a:srgbClr val="FFFFFF"/>
                          </a:solidFill>
                          <a:effectLst/>
                          <a:latin typeface="Arial"/>
                          <a:cs typeface="Arial"/>
                        </a:rPr>
                        <a:t>4</a:t>
                      </a:r>
                      <a:endParaRPr kumimoji="0" lang="en-GB" altLang="en-US" sz="1600" b="1" i="0" u="none" strike="noStrike" cap="none" normalizeH="0" baseline="0">
                        <a:ln>
                          <a:noFill/>
                        </a:ln>
                        <a:solidFill>
                          <a:srgbClr val="FFFFFF"/>
                        </a:solidFill>
                        <a:effectLst/>
                        <a:latin typeface="Arial"/>
                        <a:cs typeface="Arial"/>
                      </a:endParaRP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ADB0D8"/>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pPr>
                      <a:r>
                        <a:rPr kumimoji="0" lang="en-US" altLang="en-US" sz="1400" b="0" i="0" u="none" strike="noStrike" cap="none" normalizeH="0" baseline="0">
                          <a:ln>
                            <a:noFill/>
                          </a:ln>
                          <a:solidFill>
                            <a:schemeClr val="tx1"/>
                          </a:solidFill>
                          <a:effectLst/>
                          <a:latin typeface="Arial"/>
                          <a:cs typeface="Arial"/>
                        </a:rPr>
                        <a:t>Dealing with difficult cases</a:t>
                      </a: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FF2"/>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20000"/>
                        </a:spcBef>
                        <a:spcAft>
                          <a:spcPct val="0"/>
                        </a:spcAft>
                        <a:buClrTx/>
                        <a:buSzTx/>
                        <a:buFont typeface="Arial" charset="0"/>
                        <a:buChar char="–"/>
                      </a:pPr>
                      <a:endParaRPr kumimoji="0" lang="en-US" altLang="en-US" sz="1600" b="0" i="0" u="none" strike="noStrike" cap="none" normalizeH="0" baseline="0">
                        <a:ln>
                          <a:noFill/>
                        </a:ln>
                        <a:solidFill>
                          <a:srgbClr val="5B6F7B"/>
                        </a:solidFill>
                        <a:effectLst/>
                        <a:latin typeface="Arial"/>
                        <a:cs typeface="Arial"/>
                      </a:endParaRPr>
                    </a:p>
                  </a:txBody>
                  <a:tcPr marL="194300" marR="194300" marT="97132" marB="9713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ADB0D8"/>
                    </a:solidFill>
                  </a:tcPr>
                </a:tc>
                <a:extLst>
                  <a:ext uri="{0D108BD9-81ED-4DB2-BD59-A6C34878D82A}">
                    <a16:rowId xmlns:a16="http://schemas.microsoft.com/office/drawing/2014/main" val="10003"/>
                  </a:ext>
                </a:extLst>
              </a:tr>
              <a:tr h="863600">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GB" altLang="en-US" sz="1600" b="1" i="0" u="none" strike="noStrike" cap="none" normalizeH="0" baseline="0">
                          <a:ln>
                            <a:noFill/>
                          </a:ln>
                          <a:solidFill>
                            <a:srgbClr val="FFFFFF"/>
                          </a:solidFill>
                          <a:effectLst/>
                          <a:latin typeface="Arial"/>
                          <a:cs typeface="Arial"/>
                        </a:rPr>
                        <a:t>5</a:t>
                      </a: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636467"/>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pPr>
                      <a:r>
                        <a:rPr kumimoji="0" lang="en-US" altLang="en-US" sz="1400" b="0" i="0" u="none" strike="noStrike" cap="none" normalizeH="0" baseline="0">
                          <a:ln>
                            <a:noFill/>
                          </a:ln>
                          <a:solidFill>
                            <a:schemeClr val="tx1"/>
                          </a:solidFill>
                          <a:effectLst/>
                          <a:latin typeface="Arial"/>
                          <a:cs typeface="Arial"/>
                        </a:rPr>
                        <a:t>Reducing the risk of complaints</a:t>
                      </a:r>
                    </a:p>
                  </a:txBody>
                  <a:tcPr marL="194300" marR="194300" marT="97132" marB="971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FF2"/>
                    </a:solidFill>
                  </a:tcPr>
                </a:tc>
                <a:tc>
                  <a:txBody>
                    <a:bodyPr/>
                    <a:lstStyle>
                      <a:lvl1pPr eaLnBrk="0" hangingPunct="0">
                        <a:spcBef>
                          <a:spcPct val="20000"/>
                        </a:spcBef>
                        <a:buFont typeface="Arial" charset="0"/>
                        <a:defRPr sz="2000">
                          <a:solidFill>
                            <a:schemeClr val="tx1"/>
                          </a:solidFill>
                          <a:effectLst/>
                          <a:latin typeface="Arial"/>
                        </a:defRPr>
                      </a:lvl1pPr>
                      <a:lvl2pPr marL="742950" indent="-285750" eaLnBrk="0" hangingPunct="0">
                        <a:spcBef>
                          <a:spcPct val="20000"/>
                        </a:spcBef>
                        <a:defRPr sz="2000">
                          <a:solidFill>
                            <a:schemeClr val="tx1"/>
                          </a:solidFill>
                          <a:effectLst/>
                          <a:latin typeface="Arial"/>
                        </a:defRPr>
                      </a:lvl2pPr>
                      <a:lvl3pPr marL="1143000" indent="-228600" eaLnBrk="0" hangingPunct="0">
                        <a:spcBef>
                          <a:spcPct val="20000"/>
                        </a:spcBef>
                        <a:buFont typeface="Arial" charset="0"/>
                        <a:defRPr>
                          <a:solidFill>
                            <a:schemeClr val="tx1"/>
                          </a:solidFill>
                          <a:effectLst/>
                          <a:latin typeface="Arial"/>
                        </a:defRPr>
                      </a:lvl3pPr>
                      <a:lvl4pPr marL="1600200" indent="-228600" eaLnBrk="0" hangingPunct="0">
                        <a:spcBef>
                          <a:spcPct val="20000"/>
                        </a:spcBef>
                        <a:defRPr sz="1300">
                          <a:solidFill>
                            <a:schemeClr val="tx1"/>
                          </a:solidFill>
                          <a:effectLst/>
                          <a:latin typeface="Arial"/>
                        </a:defRPr>
                      </a:lvl4pPr>
                      <a:lvl5pPr marL="2057400" indent="-228600" eaLnBrk="0" hangingPunct="0">
                        <a:spcBef>
                          <a:spcPct val="20000"/>
                        </a:spcBef>
                        <a:buFont typeface="Arial" charset="0"/>
                        <a:defRPr sz="1200">
                          <a:solidFill>
                            <a:schemeClr val="tx1"/>
                          </a:solidFill>
                          <a:effectLst/>
                          <a:latin typeface="Arial"/>
                        </a:defRPr>
                      </a:lvl5pPr>
                      <a:lvl6pPr marL="2514600" indent="-228600" eaLnBrk="0" fontAlgn="base" hangingPunct="0">
                        <a:spcBef>
                          <a:spcPct val="20000"/>
                        </a:spcBef>
                        <a:spcAft>
                          <a:spcPct val="0"/>
                        </a:spcAft>
                        <a:buFont typeface="Arial" charset="0"/>
                        <a:defRPr sz="1200">
                          <a:solidFill>
                            <a:schemeClr val="tx1"/>
                          </a:solidFill>
                          <a:effectLst/>
                          <a:latin typeface="Arial"/>
                        </a:defRPr>
                      </a:lvl6pPr>
                      <a:lvl7pPr marL="2971800" indent="-228600" eaLnBrk="0" fontAlgn="base" hangingPunct="0">
                        <a:spcBef>
                          <a:spcPct val="20000"/>
                        </a:spcBef>
                        <a:spcAft>
                          <a:spcPct val="0"/>
                        </a:spcAft>
                        <a:buFont typeface="Arial" charset="0"/>
                        <a:defRPr sz="1200">
                          <a:solidFill>
                            <a:schemeClr val="tx1"/>
                          </a:solidFill>
                          <a:effectLst/>
                          <a:latin typeface="Arial"/>
                        </a:defRPr>
                      </a:lvl7pPr>
                      <a:lvl8pPr marL="3429000" indent="-228600" eaLnBrk="0" fontAlgn="base" hangingPunct="0">
                        <a:spcBef>
                          <a:spcPct val="20000"/>
                        </a:spcBef>
                        <a:spcAft>
                          <a:spcPct val="0"/>
                        </a:spcAft>
                        <a:buFont typeface="Arial" charset="0"/>
                        <a:defRPr sz="1200">
                          <a:solidFill>
                            <a:schemeClr val="tx1"/>
                          </a:solidFill>
                          <a:effectLst/>
                          <a:latin typeface="Arial"/>
                        </a:defRPr>
                      </a:lvl8pPr>
                      <a:lvl9pPr marL="3886200" indent="-228600" eaLnBrk="0" fontAlgn="base" hangingPunct="0">
                        <a:spcBef>
                          <a:spcPct val="20000"/>
                        </a:spcBef>
                        <a:spcAft>
                          <a:spcPct val="0"/>
                        </a:spcAft>
                        <a:buFont typeface="Arial" charset="0"/>
                        <a:defRPr sz="1200">
                          <a:solidFill>
                            <a:schemeClr val="tx1"/>
                          </a:solidFill>
                          <a:effectLst/>
                          <a:latin typeface="Arial"/>
                        </a:defRPr>
                      </a:lvl9pPr>
                    </a:lstStyle>
                    <a:p>
                      <a:pPr marL="0" marR="0" lvl="0" indent="0" algn="ctr" defTabSz="914400" rtl="0" eaLnBrk="1" fontAlgn="base" latinLnBrk="0" hangingPunct="1">
                        <a:lnSpc>
                          <a:spcPct val="100000"/>
                        </a:lnSpc>
                        <a:spcBef>
                          <a:spcPct val="20000"/>
                        </a:spcBef>
                        <a:spcAft>
                          <a:spcPct val="0"/>
                        </a:spcAft>
                        <a:buClrTx/>
                        <a:buSzTx/>
                        <a:buFont typeface="Arial" charset="0"/>
                        <a:buChar char="–"/>
                      </a:pPr>
                      <a:endParaRPr kumimoji="0" lang="en-US" altLang="en-US" sz="1600" b="0" i="0" u="none" strike="noStrike" cap="none" normalizeH="0" baseline="0">
                        <a:ln>
                          <a:noFill/>
                        </a:ln>
                        <a:solidFill>
                          <a:srgbClr val="5B6F7B"/>
                        </a:solidFill>
                        <a:effectLst/>
                        <a:latin typeface="Arial"/>
                        <a:cs typeface="Arial"/>
                      </a:endParaRPr>
                    </a:p>
                  </a:txBody>
                  <a:tcPr marL="194300" marR="194300" marT="97132" marB="9713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636467"/>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0768686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xfrm>
            <a:off x="252003" y="424287"/>
            <a:ext cx="8572037" cy="446276"/>
          </a:xfrm>
          <a:effectLst/>
        </p:spPr>
        <p:txBody>
          <a:bodyPr/>
          <a:lstStyle/>
          <a:p>
            <a:r>
              <a:rPr lang="en-GB">
                <a:effectLst/>
              </a:rPr>
              <a:t>The big picture: from reconciliation to rectification</a:t>
            </a:r>
            <a:endParaRPr lang="cs-CZ">
              <a:effectLst/>
            </a:endParaRPr>
          </a:p>
        </p:txBody>
      </p:sp>
      <p:sp>
        <p:nvSpPr>
          <p:cNvPr id="4" name="Oval 3"/>
          <p:cNvSpPr>
            <a:spLocks noChangeAspect="1"/>
          </p:cNvSpPr>
          <p:nvPr/>
        </p:nvSpPr>
        <p:spPr>
          <a:xfrm>
            <a:off x="3527669" y="1916912"/>
            <a:ext cx="2047424" cy="2047424"/>
          </a:xfrm>
          <a:prstGeom prst="ellipse">
            <a:avLst/>
          </a:prstGeom>
          <a:solidFill>
            <a:schemeClr val="bg1"/>
          </a:solidFill>
          <a:ln w="57150" algn="ctr">
            <a:solidFill>
              <a:srgbClr val="EB4498"/>
            </a:solidFill>
            <a:round/>
          </a:ln>
          <a:effectLst/>
        </p:spPr>
        <p:txBody>
          <a:bodyPr wrap="none" lIns="252000" rIns="252000" anchor="ctr"/>
          <a:lstStyle>
            <a:lvl1pPr defTabSz="847725" eaLnBrk="0" hangingPunct="0">
              <a:defRPr>
                <a:solidFill>
                  <a:schemeClr val="tx1"/>
                </a:solidFill>
                <a:effectLst/>
                <a:latin typeface="Arial"/>
                <a:cs typeface="Arial"/>
              </a:defRPr>
            </a:lvl1pPr>
            <a:lvl2pPr marL="742950" indent="-285750" defTabSz="847725" eaLnBrk="0" hangingPunct="0">
              <a:defRPr>
                <a:solidFill>
                  <a:schemeClr val="tx1"/>
                </a:solidFill>
                <a:effectLst/>
                <a:latin typeface="Arial"/>
                <a:cs typeface="Arial"/>
              </a:defRPr>
            </a:lvl2pPr>
            <a:lvl3pPr marL="1143000" indent="-228600" defTabSz="847725" eaLnBrk="0" hangingPunct="0">
              <a:defRPr>
                <a:solidFill>
                  <a:schemeClr val="tx1"/>
                </a:solidFill>
                <a:effectLst/>
                <a:latin typeface="Arial"/>
                <a:cs typeface="Arial"/>
              </a:defRPr>
            </a:lvl3pPr>
            <a:lvl4pPr marL="1600200" indent="-228600" defTabSz="847725" eaLnBrk="0" hangingPunct="0">
              <a:defRPr>
                <a:solidFill>
                  <a:schemeClr val="tx1"/>
                </a:solidFill>
                <a:effectLst/>
                <a:latin typeface="Arial"/>
                <a:cs typeface="Arial"/>
              </a:defRPr>
            </a:lvl4pPr>
            <a:lvl5pPr marL="2057400" indent="-228600" defTabSz="847725" eaLnBrk="0" hangingPunct="0">
              <a:defRPr>
                <a:solidFill>
                  <a:schemeClr val="tx1"/>
                </a:solidFill>
                <a:effectLst/>
                <a:latin typeface="Arial"/>
                <a:cs typeface="Arial"/>
              </a:defRPr>
            </a:lvl5pPr>
            <a:lvl6pPr marL="2514600" indent="-228600" defTabSz="847725" eaLnBrk="0" fontAlgn="base" hangingPunct="0">
              <a:spcBef>
                <a:spcPct val="0"/>
              </a:spcBef>
              <a:spcAft>
                <a:spcPct val="0"/>
              </a:spcAft>
              <a:defRPr>
                <a:solidFill>
                  <a:schemeClr val="tx1"/>
                </a:solidFill>
                <a:effectLst/>
                <a:latin typeface="Arial"/>
                <a:cs typeface="Arial"/>
              </a:defRPr>
            </a:lvl6pPr>
            <a:lvl7pPr marL="2971800" indent="-228600" defTabSz="847725" eaLnBrk="0" fontAlgn="base" hangingPunct="0">
              <a:spcBef>
                <a:spcPct val="0"/>
              </a:spcBef>
              <a:spcAft>
                <a:spcPct val="0"/>
              </a:spcAft>
              <a:defRPr>
                <a:solidFill>
                  <a:schemeClr val="tx1"/>
                </a:solidFill>
                <a:effectLst/>
                <a:latin typeface="Arial"/>
                <a:cs typeface="Arial"/>
              </a:defRPr>
            </a:lvl7pPr>
            <a:lvl8pPr marL="3429000" indent="-228600" defTabSz="847725" eaLnBrk="0" fontAlgn="base" hangingPunct="0">
              <a:spcBef>
                <a:spcPct val="0"/>
              </a:spcBef>
              <a:spcAft>
                <a:spcPct val="0"/>
              </a:spcAft>
              <a:defRPr>
                <a:solidFill>
                  <a:schemeClr val="tx1"/>
                </a:solidFill>
                <a:effectLst/>
                <a:latin typeface="Arial"/>
                <a:cs typeface="Arial"/>
              </a:defRPr>
            </a:lvl8pPr>
            <a:lvl9pPr marL="3886200" indent="-228600" defTabSz="847725" eaLnBrk="0" fontAlgn="base" hangingPunct="0">
              <a:spcBef>
                <a:spcPct val="0"/>
              </a:spcBef>
              <a:spcAft>
                <a:spcPct val="0"/>
              </a:spcAft>
              <a:defRPr>
                <a:solidFill>
                  <a:schemeClr val="tx1"/>
                </a:solidFill>
                <a:effectLst/>
                <a:latin typeface="Arial"/>
                <a:cs typeface="Arial"/>
              </a:defRPr>
            </a:lvl9pPr>
          </a:lstStyle>
          <a:p>
            <a:pPr algn="ctr">
              <a:spcBef>
                <a:spcPct val="50000"/>
              </a:spcBef>
            </a:pPr>
            <a:r>
              <a:rPr lang="en-GB" altLang="en-US" sz="3200" b="1">
                <a:effectLst/>
                <a:latin typeface="+mn-lt"/>
              </a:rPr>
              <a:t>2.</a:t>
            </a:r>
          </a:p>
          <a:p>
            <a:pPr algn="ctr">
              <a:spcBef>
                <a:spcPct val="50000"/>
              </a:spcBef>
            </a:pPr>
            <a:r>
              <a:rPr lang="en-GB" altLang="en-US" sz="1600" b="1">
                <a:effectLst/>
                <a:latin typeface="+mn-lt"/>
              </a:rPr>
              <a:t>Reconciling </a:t>
            </a:r>
            <a:br>
              <a:rPr lang="en-GB" altLang="en-US" sz="1600" b="1">
                <a:effectLst/>
                <a:latin typeface="+mn-lt"/>
              </a:rPr>
            </a:br>
            <a:r>
              <a:rPr lang="en-GB" altLang="en-US" sz="1600" b="1">
                <a:effectLst/>
                <a:latin typeface="+mn-lt"/>
              </a:rPr>
              <a:t>data</a:t>
            </a:r>
          </a:p>
        </p:txBody>
      </p:sp>
      <p:sp>
        <p:nvSpPr>
          <p:cNvPr id="5" name="Oval 4"/>
          <p:cNvSpPr>
            <a:spLocks noChangeAspect="1"/>
          </p:cNvSpPr>
          <p:nvPr/>
        </p:nvSpPr>
        <p:spPr>
          <a:xfrm>
            <a:off x="461848" y="1916783"/>
            <a:ext cx="2047424" cy="2045618"/>
          </a:xfrm>
          <a:prstGeom prst="ellipse">
            <a:avLst/>
          </a:prstGeom>
          <a:solidFill>
            <a:schemeClr val="bg1"/>
          </a:solidFill>
          <a:ln w="57150" algn="ctr">
            <a:solidFill>
              <a:srgbClr val="8B9B93"/>
            </a:solidFill>
            <a:round/>
          </a:ln>
          <a:effectLst/>
        </p:spPr>
        <p:txBody>
          <a:bodyPr wrap="none" anchor="ctr"/>
          <a:lstStyle>
            <a:lvl1pPr defTabSz="847725" eaLnBrk="0" hangingPunct="0">
              <a:defRPr>
                <a:solidFill>
                  <a:schemeClr val="tx1"/>
                </a:solidFill>
                <a:effectLst/>
                <a:latin typeface="Arial"/>
                <a:cs typeface="Arial"/>
              </a:defRPr>
            </a:lvl1pPr>
            <a:lvl2pPr marL="742950" indent="-285750" defTabSz="847725" eaLnBrk="0" hangingPunct="0">
              <a:defRPr>
                <a:solidFill>
                  <a:schemeClr val="tx1"/>
                </a:solidFill>
                <a:effectLst/>
                <a:latin typeface="Arial"/>
                <a:cs typeface="Arial"/>
              </a:defRPr>
            </a:lvl2pPr>
            <a:lvl3pPr marL="1143000" indent="-228600" defTabSz="847725" eaLnBrk="0" hangingPunct="0">
              <a:defRPr>
                <a:solidFill>
                  <a:schemeClr val="tx1"/>
                </a:solidFill>
                <a:effectLst/>
                <a:latin typeface="Arial"/>
                <a:cs typeface="Arial"/>
              </a:defRPr>
            </a:lvl3pPr>
            <a:lvl4pPr marL="1600200" indent="-228600" defTabSz="847725" eaLnBrk="0" hangingPunct="0">
              <a:defRPr>
                <a:solidFill>
                  <a:schemeClr val="tx1"/>
                </a:solidFill>
                <a:effectLst/>
                <a:latin typeface="Arial"/>
                <a:cs typeface="Arial"/>
              </a:defRPr>
            </a:lvl4pPr>
            <a:lvl5pPr marL="2057400" indent="-228600" defTabSz="847725" eaLnBrk="0" hangingPunct="0">
              <a:defRPr>
                <a:solidFill>
                  <a:schemeClr val="tx1"/>
                </a:solidFill>
                <a:effectLst/>
                <a:latin typeface="Arial"/>
                <a:cs typeface="Arial"/>
              </a:defRPr>
            </a:lvl5pPr>
            <a:lvl6pPr marL="2514600" indent="-228600" defTabSz="847725" eaLnBrk="0" fontAlgn="base" hangingPunct="0">
              <a:spcBef>
                <a:spcPct val="0"/>
              </a:spcBef>
              <a:spcAft>
                <a:spcPct val="0"/>
              </a:spcAft>
              <a:defRPr>
                <a:solidFill>
                  <a:schemeClr val="tx1"/>
                </a:solidFill>
                <a:effectLst/>
                <a:latin typeface="Arial"/>
                <a:cs typeface="Arial"/>
              </a:defRPr>
            </a:lvl6pPr>
            <a:lvl7pPr marL="2971800" indent="-228600" defTabSz="847725" eaLnBrk="0" fontAlgn="base" hangingPunct="0">
              <a:spcBef>
                <a:spcPct val="0"/>
              </a:spcBef>
              <a:spcAft>
                <a:spcPct val="0"/>
              </a:spcAft>
              <a:defRPr>
                <a:solidFill>
                  <a:schemeClr val="tx1"/>
                </a:solidFill>
                <a:effectLst/>
                <a:latin typeface="Arial"/>
                <a:cs typeface="Arial"/>
              </a:defRPr>
            </a:lvl7pPr>
            <a:lvl8pPr marL="3429000" indent="-228600" defTabSz="847725" eaLnBrk="0" fontAlgn="base" hangingPunct="0">
              <a:spcBef>
                <a:spcPct val="0"/>
              </a:spcBef>
              <a:spcAft>
                <a:spcPct val="0"/>
              </a:spcAft>
              <a:defRPr>
                <a:solidFill>
                  <a:schemeClr val="tx1"/>
                </a:solidFill>
                <a:effectLst/>
                <a:latin typeface="Arial"/>
                <a:cs typeface="Arial"/>
              </a:defRPr>
            </a:lvl8pPr>
            <a:lvl9pPr marL="3886200" indent="-228600" defTabSz="847725" eaLnBrk="0" fontAlgn="base" hangingPunct="0">
              <a:spcBef>
                <a:spcPct val="0"/>
              </a:spcBef>
              <a:spcAft>
                <a:spcPct val="0"/>
              </a:spcAft>
              <a:defRPr>
                <a:solidFill>
                  <a:schemeClr val="tx1"/>
                </a:solidFill>
                <a:effectLst/>
                <a:latin typeface="Arial"/>
                <a:cs typeface="Arial"/>
              </a:defRPr>
            </a:lvl9pPr>
          </a:lstStyle>
          <a:p>
            <a:pPr algn="ctr">
              <a:spcBef>
                <a:spcPct val="50000"/>
              </a:spcBef>
            </a:pPr>
            <a:r>
              <a:rPr lang="en-GB" altLang="en-US" sz="3200" b="1">
                <a:effectLst/>
                <a:latin typeface="+mn-lt"/>
              </a:rPr>
              <a:t>1.</a:t>
            </a:r>
          </a:p>
          <a:p>
            <a:pPr algn="ctr">
              <a:spcBef>
                <a:spcPct val="50000"/>
              </a:spcBef>
            </a:pPr>
            <a:r>
              <a:rPr lang="en-GB" altLang="en-US" sz="1600" b="1">
                <a:effectLst/>
                <a:latin typeface="+mn-lt"/>
              </a:rPr>
              <a:t>Getting</a:t>
            </a:r>
            <a:br>
              <a:rPr lang="en-GB" altLang="en-US" sz="1600" b="1">
                <a:effectLst/>
                <a:latin typeface="+mn-lt"/>
              </a:rPr>
            </a:br>
            <a:r>
              <a:rPr lang="en-GB" altLang="en-US" sz="1600" b="1">
                <a:effectLst/>
                <a:latin typeface="+mn-lt"/>
              </a:rPr>
              <a:t>started</a:t>
            </a:r>
          </a:p>
        </p:txBody>
      </p:sp>
      <p:sp>
        <p:nvSpPr>
          <p:cNvPr id="6" name="Oval 5"/>
          <p:cNvSpPr>
            <a:spLocks noChangeAspect="1"/>
          </p:cNvSpPr>
          <p:nvPr/>
        </p:nvSpPr>
        <p:spPr>
          <a:xfrm>
            <a:off x="6550502" y="1916783"/>
            <a:ext cx="2047424" cy="2045618"/>
          </a:xfrm>
          <a:prstGeom prst="ellipse">
            <a:avLst/>
          </a:prstGeom>
          <a:solidFill>
            <a:schemeClr val="bg1"/>
          </a:solidFill>
          <a:ln w="57150" cap="flat" cmpd="sng" algn="ctr">
            <a:solidFill>
              <a:schemeClr val="accent4"/>
            </a:solidFill>
            <a:prstDash val="solid"/>
            <a:round/>
            <a:headEnd type="none" w="med" len="med"/>
            <a:tailEnd type="none" w="med" len="med"/>
          </a:ln>
          <a:effectLst/>
          <a:extLst/>
        </p:spPr>
        <p:txBody>
          <a:bodyPr wrap="none" anchor="ctr"/>
          <a:lstStyle/>
          <a:p>
            <a:pPr algn="ctr" defTabSz="847725" eaLnBrk="0" hangingPunct="0">
              <a:spcBef>
                <a:spcPct val="50000"/>
              </a:spcBef>
            </a:pPr>
            <a:r>
              <a:rPr lang="en-GB" sz="2800" b="1">
                <a:effectLst/>
                <a:cs typeface="+mn-cs"/>
              </a:rPr>
              <a:t>3.</a:t>
            </a:r>
          </a:p>
          <a:p>
            <a:pPr algn="ctr" defTabSz="847725" eaLnBrk="0" hangingPunct="0">
              <a:spcBef>
                <a:spcPct val="50000"/>
              </a:spcBef>
            </a:pPr>
            <a:r>
              <a:rPr lang="en-GB" sz="1600" b="1">
                <a:effectLst/>
                <a:cs typeface="+mn-cs"/>
              </a:rPr>
              <a:t>Correcting </a:t>
            </a:r>
            <a:br>
              <a:rPr lang="en-GB" sz="1600" b="1">
                <a:effectLst/>
                <a:cs typeface="+mn-cs"/>
              </a:rPr>
            </a:br>
            <a:r>
              <a:rPr lang="en-GB" sz="1600" b="1">
                <a:effectLst/>
                <a:cs typeface="+mn-cs"/>
              </a:rPr>
              <a:t>benefits</a:t>
            </a:r>
          </a:p>
        </p:txBody>
      </p:sp>
      <p:grpSp>
        <p:nvGrpSpPr>
          <p:cNvPr id="14" name="Group 13"/>
          <p:cNvGrpSpPr/>
          <p:nvPr/>
        </p:nvGrpSpPr>
        <p:grpSpPr>
          <a:xfrm>
            <a:off x="271463" y="3962401"/>
            <a:ext cx="2428194" cy="2336799"/>
            <a:chOff x="271463" y="3962401"/>
            <a:chExt cx="2428194" cy="2336799"/>
          </a:xfrm>
          <a:effectLst/>
        </p:grpSpPr>
        <p:sp>
          <p:nvSpPr>
            <p:cNvPr id="3" name="Rectangle 2"/>
            <p:cNvSpPr/>
            <p:nvPr/>
          </p:nvSpPr>
          <p:spPr>
            <a:xfrm>
              <a:off x="271463" y="4847771"/>
              <a:ext cx="2428194" cy="1451429"/>
            </a:xfrm>
            <a:prstGeom prst="rect">
              <a:avLst/>
            </a:prstGeom>
            <a:solidFill>
              <a:srgbClr val="EAEF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effectLst/>
                </a:rPr>
                <a:t>Why do schemes </a:t>
              </a:r>
              <a:br>
                <a:rPr lang="en-GB" sz="1600">
                  <a:solidFill>
                    <a:schemeClr val="tx1"/>
                  </a:solidFill>
                  <a:effectLst/>
                </a:rPr>
              </a:br>
              <a:r>
                <a:rPr lang="en-GB" sz="1600">
                  <a:solidFill>
                    <a:schemeClr val="tx1"/>
                  </a:solidFill>
                  <a:effectLst/>
                </a:rPr>
                <a:t>need to reconcile </a:t>
              </a:r>
              <a:br>
                <a:rPr lang="en-GB" sz="1600">
                  <a:solidFill>
                    <a:schemeClr val="tx1"/>
                  </a:solidFill>
                  <a:effectLst/>
                </a:rPr>
              </a:br>
              <a:r>
                <a:rPr lang="en-GB" sz="1600">
                  <a:solidFill>
                    <a:schemeClr val="tx1"/>
                  </a:solidFill>
                  <a:effectLst/>
                </a:rPr>
                <a:t>GMPs at all?</a:t>
              </a:r>
            </a:p>
          </p:txBody>
        </p:sp>
        <p:cxnSp>
          <p:nvCxnSpPr>
            <p:cNvPr id="11" name="Straight Connector 10"/>
            <p:cNvCxnSpPr>
              <a:stCxn id="5" idx="4"/>
              <a:endCxn id="3" idx="0"/>
            </p:cNvCxnSpPr>
            <p:nvPr/>
          </p:nvCxnSpPr>
          <p:spPr>
            <a:xfrm>
              <a:off x="1485560" y="3962401"/>
              <a:ext cx="0" cy="885370"/>
            </a:xfrm>
            <a:prstGeom prst="line">
              <a:avLst/>
            </a:prstGeom>
            <a:solidFill>
              <a:schemeClr val="bg1"/>
            </a:solidFill>
            <a:ln w="38100" cap="rnd" algn="ctr">
              <a:solidFill>
                <a:srgbClr val="8B9B93"/>
              </a:solidFill>
              <a:prstDash val="sysDot"/>
              <a:round/>
            </a:ln>
            <a:effectLst/>
          </p:spPr>
        </p:cxnSp>
        <p:cxnSp>
          <p:nvCxnSpPr>
            <p:cNvPr id="13" name="Straight Connector 12"/>
            <p:cNvCxnSpPr/>
            <p:nvPr/>
          </p:nvCxnSpPr>
          <p:spPr>
            <a:xfrm>
              <a:off x="271463" y="4847771"/>
              <a:ext cx="2428194" cy="0"/>
            </a:xfrm>
            <a:prstGeom prst="line">
              <a:avLst/>
            </a:prstGeom>
            <a:solidFill>
              <a:schemeClr val="bg1"/>
            </a:solidFill>
            <a:ln w="38100" cap="rnd" algn="ctr">
              <a:solidFill>
                <a:srgbClr val="8B9B93"/>
              </a:solidFill>
              <a:prstDash val="sysDot"/>
              <a:round/>
            </a:ln>
            <a:effectLst/>
          </p:spPr>
        </p:cxnSp>
      </p:grpSp>
      <p:grpSp>
        <p:nvGrpSpPr>
          <p:cNvPr id="15" name="Group 14"/>
          <p:cNvGrpSpPr/>
          <p:nvPr/>
        </p:nvGrpSpPr>
        <p:grpSpPr>
          <a:xfrm>
            <a:off x="3337284" y="3962401"/>
            <a:ext cx="2428194" cy="2336799"/>
            <a:chOff x="271463" y="3962401"/>
            <a:chExt cx="2428194" cy="2336799"/>
          </a:xfrm>
          <a:effectLst/>
        </p:grpSpPr>
        <p:sp>
          <p:nvSpPr>
            <p:cNvPr id="16" name="Rectangle 15"/>
            <p:cNvSpPr/>
            <p:nvPr/>
          </p:nvSpPr>
          <p:spPr>
            <a:xfrm>
              <a:off x="271463" y="4847771"/>
              <a:ext cx="2428194" cy="1451429"/>
            </a:xfrm>
            <a:prstGeom prst="rect">
              <a:avLst/>
            </a:prstGeom>
            <a:solidFill>
              <a:srgbClr val="EAEF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effectLst/>
                </a:rPr>
                <a:t>What does GMP reconciliation look </a:t>
              </a:r>
              <a:br>
                <a:rPr lang="en-GB" sz="1600">
                  <a:solidFill>
                    <a:schemeClr val="tx1"/>
                  </a:solidFill>
                  <a:effectLst/>
                </a:rPr>
              </a:br>
              <a:r>
                <a:rPr lang="en-GB" sz="1600">
                  <a:solidFill>
                    <a:schemeClr val="tx1"/>
                  </a:solidFill>
                  <a:effectLst/>
                </a:rPr>
                <a:t>like in practice? </a:t>
              </a:r>
            </a:p>
          </p:txBody>
        </p:sp>
        <p:cxnSp>
          <p:nvCxnSpPr>
            <p:cNvPr id="17" name="Straight Connector 16"/>
            <p:cNvCxnSpPr>
              <a:endCxn id="16" idx="0"/>
            </p:cNvCxnSpPr>
            <p:nvPr/>
          </p:nvCxnSpPr>
          <p:spPr>
            <a:xfrm>
              <a:off x="1485560" y="3962401"/>
              <a:ext cx="0" cy="885370"/>
            </a:xfrm>
            <a:prstGeom prst="line">
              <a:avLst/>
            </a:prstGeom>
            <a:solidFill>
              <a:schemeClr val="bg1"/>
            </a:solidFill>
            <a:ln w="38100" cap="rnd" algn="ctr">
              <a:solidFill>
                <a:srgbClr val="EB4498"/>
              </a:solidFill>
              <a:prstDash val="sysDot"/>
              <a:round/>
            </a:ln>
            <a:effectLst/>
          </p:spPr>
        </p:cxnSp>
        <p:cxnSp>
          <p:nvCxnSpPr>
            <p:cNvPr id="18" name="Straight Connector 17"/>
            <p:cNvCxnSpPr/>
            <p:nvPr/>
          </p:nvCxnSpPr>
          <p:spPr>
            <a:xfrm>
              <a:off x="271463" y="4847771"/>
              <a:ext cx="2428194" cy="0"/>
            </a:xfrm>
            <a:prstGeom prst="line">
              <a:avLst/>
            </a:prstGeom>
            <a:solidFill>
              <a:schemeClr val="bg1"/>
            </a:solidFill>
            <a:ln w="38100" cap="rnd" algn="ctr">
              <a:solidFill>
                <a:srgbClr val="EB4498"/>
              </a:solidFill>
              <a:prstDash val="sysDot"/>
              <a:round/>
            </a:ln>
            <a:effectLst/>
          </p:spPr>
        </p:cxnSp>
      </p:grpSp>
      <p:grpSp>
        <p:nvGrpSpPr>
          <p:cNvPr id="19" name="Group 18"/>
          <p:cNvGrpSpPr/>
          <p:nvPr/>
        </p:nvGrpSpPr>
        <p:grpSpPr>
          <a:xfrm>
            <a:off x="6360117" y="3962401"/>
            <a:ext cx="2428194" cy="2336799"/>
            <a:chOff x="271463" y="3962401"/>
            <a:chExt cx="2428194" cy="2336799"/>
          </a:xfrm>
          <a:effectLst/>
        </p:grpSpPr>
        <p:sp>
          <p:nvSpPr>
            <p:cNvPr id="20" name="Rectangle 19"/>
            <p:cNvSpPr/>
            <p:nvPr/>
          </p:nvSpPr>
          <p:spPr>
            <a:xfrm>
              <a:off x="271463" y="4847771"/>
              <a:ext cx="2428194" cy="1451429"/>
            </a:xfrm>
            <a:prstGeom prst="rect">
              <a:avLst/>
            </a:prstGeom>
            <a:solidFill>
              <a:srgbClr val="EAEF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effectLst/>
                </a:rPr>
                <a:t>What do schemes </a:t>
              </a:r>
              <a:br>
                <a:rPr lang="en-GB" sz="1600">
                  <a:solidFill>
                    <a:schemeClr val="tx1"/>
                  </a:solidFill>
                  <a:effectLst/>
                </a:rPr>
              </a:br>
              <a:r>
                <a:rPr lang="en-GB" sz="1600">
                  <a:solidFill>
                    <a:schemeClr val="tx1"/>
                  </a:solidFill>
                  <a:effectLst/>
                </a:rPr>
                <a:t>do about any </a:t>
              </a:r>
              <a:br>
                <a:rPr lang="en-GB" sz="1600">
                  <a:solidFill>
                    <a:schemeClr val="tx1"/>
                  </a:solidFill>
                  <a:effectLst/>
                </a:rPr>
              </a:br>
              <a:r>
                <a:rPr lang="en-GB" sz="1600">
                  <a:solidFill>
                    <a:schemeClr val="tx1"/>
                  </a:solidFill>
                  <a:effectLst/>
                </a:rPr>
                <a:t>errors identified?</a:t>
              </a:r>
            </a:p>
          </p:txBody>
        </p:sp>
        <p:cxnSp>
          <p:nvCxnSpPr>
            <p:cNvPr id="21" name="Straight Connector 20"/>
            <p:cNvCxnSpPr>
              <a:endCxn id="20" idx="0"/>
            </p:cNvCxnSpPr>
            <p:nvPr/>
          </p:nvCxnSpPr>
          <p:spPr>
            <a:xfrm>
              <a:off x="1485560" y="3962401"/>
              <a:ext cx="0" cy="885370"/>
            </a:xfrm>
            <a:prstGeom prst="line">
              <a:avLst/>
            </a:prstGeom>
            <a:solidFill>
              <a:schemeClr val="bg1"/>
            </a:solidFill>
            <a:ln w="38100" cap="rnd" algn="ctr">
              <a:solidFill>
                <a:schemeClr val="accent4"/>
              </a:solidFill>
              <a:prstDash val="sysDot"/>
              <a:round/>
            </a:ln>
            <a:effectLst/>
          </p:spPr>
        </p:cxnSp>
        <p:cxnSp>
          <p:nvCxnSpPr>
            <p:cNvPr id="22" name="Straight Connector 21"/>
            <p:cNvCxnSpPr/>
            <p:nvPr/>
          </p:nvCxnSpPr>
          <p:spPr>
            <a:xfrm>
              <a:off x="271463" y="4847771"/>
              <a:ext cx="2428194" cy="0"/>
            </a:xfrm>
            <a:prstGeom prst="line">
              <a:avLst/>
            </a:prstGeom>
            <a:solidFill>
              <a:schemeClr val="bg1"/>
            </a:solidFill>
            <a:ln w="38100" cap="rnd" algn="ctr">
              <a:solidFill>
                <a:schemeClr val="accent4"/>
              </a:solidFill>
              <a:prstDash val="sysDot"/>
              <a:round/>
            </a:ln>
            <a:effectLst/>
          </p:spPr>
        </p:cxnSp>
      </p:grpSp>
      <p:sp>
        <p:nvSpPr>
          <p:cNvPr id="7" name="Arc 6"/>
          <p:cNvSpPr/>
          <p:nvPr/>
        </p:nvSpPr>
        <p:spPr>
          <a:xfrm>
            <a:off x="6666720" y="2032098"/>
            <a:ext cx="1814989" cy="1814989"/>
          </a:xfrm>
          <a:prstGeom prst="arc">
            <a:avLst>
              <a:gd name="adj1" fmla="val 19570957"/>
              <a:gd name="adj2" fmla="val 7196312"/>
            </a:avLst>
          </a:prstGeom>
          <a:ln w="19050">
            <a:solidFill>
              <a:schemeClr val="accent4"/>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effectLst/>
            </a:endParaRPr>
          </a:p>
        </p:txBody>
      </p:sp>
      <p:sp>
        <p:nvSpPr>
          <p:cNvPr id="23" name="Arc 22"/>
          <p:cNvSpPr/>
          <p:nvPr/>
        </p:nvSpPr>
        <p:spPr>
          <a:xfrm>
            <a:off x="3643887" y="2032098"/>
            <a:ext cx="1814989" cy="1814989"/>
          </a:xfrm>
          <a:prstGeom prst="arc">
            <a:avLst>
              <a:gd name="adj1" fmla="val 3182471"/>
              <a:gd name="adj2" fmla="val 10288923"/>
            </a:avLst>
          </a:prstGeom>
          <a:ln w="19050">
            <a:solidFill>
              <a:srgbClr val="EB4498"/>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effectLst/>
            </a:endParaRPr>
          </a:p>
        </p:txBody>
      </p:sp>
      <p:sp>
        <p:nvSpPr>
          <p:cNvPr id="24" name="Arc 23"/>
          <p:cNvSpPr/>
          <p:nvPr/>
        </p:nvSpPr>
        <p:spPr>
          <a:xfrm>
            <a:off x="578066" y="2032098"/>
            <a:ext cx="1814989" cy="1814989"/>
          </a:xfrm>
          <a:prstGeom prst="arc">
            <a:avLst>
              <a:gd name="adj1" fmla="val 10909233"/>
              <a:gd name="adj2" fmla="val 16908560"/>
            </a:avLst>
          </a:prstGeom>
          <a:ln w="19050">
            <a:solidFill>
              <a:srgbClr val="8B9B93"/>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effectLst/>
            </a:endParaRPr>
          </a:p>
        </p:txBody>
      </p:sp>
    </p:spTree>
    <p:extLst>
      <p:ext uri="{BB962C8B-B14F-4D97-AF65-F5344CB8AC3E}">
        <p14:creationId xmlns:p14="http://schemas.microsoft.com/office/powerpoint/2010/main" val="26271401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lang="en-GB">
                <a:effectLst/>
              </a:rPr>
              <a:t>Moving from reconciliation to rectification</a:t>
            </a:r>
          </a:p>
        </p:txBody>
      </p:sp>
      <p:graphicFrame>
        <p:nvGraphicFramePr>
          <p:cNvPr id="4" name="Table 3"/>
          <p:cNvGraphicFramePr>
            <a:graphicFrameLocks noGrp="1"/>
          </p:cNvGraphicFramePr>
          <p:nvPr>
            <p:extLst>
              <p:ext uri="{D42A27DB-BD31-4B8C-83A1-F6EECF244321}">
                <p14:modId xmlns:p14="http://schemas.microsoft.com/office/powerpoint/2010/main" val="3456108078"/>
              </p:ext>
            </p:extLst>
          </p:nvPr>
        </p:nvGraphicFramePr>
        <p:xfrm>
          <a:off x="899530" y="2551138"/>
          <a:ext cx="4363843" cy="1508760"/>
        </p:xfrm>
        <a:graphic>
          <a:graphicData uri="http://schemas.openxmlformats.org/drawingml/2006/table">
            <a:tbl>
              <a:tblPr firstRow="1" bandRow="1">
                <a:effectLst/>
                <a:tableStyleId>{69CF1AB2-1976-4502-BF36-3FF5EA218861}</a:tableStyleId>
              </a:tblPr>
              <a:tblGrid>
                <a:gridCol w="4363843">
                  <a:extLst>
                    <a:ext uri="{9D8B030D-6E8A-4147-A177-3AD203B41FA5}">
                      <a16:colId xmlns:a16="http://schemas.microsoft.com/office/drawing/2014/main" val="20000"/>
                    </a:ext>
                  </a:extLst>
                </a:gridCol>
              </a:tblGrid>
              <a:tr h="396240">
                <a:tc>
                  <a:txBody>
                    <a:bodyPr/>
                    <a:lstStyle/>
                    <a:p>
                      <a:r>
                        <a:rPr lang="en-GB" sz="1400" b="0">
                          <a:effectLst/>
                        </a:rPr>
                        <a:t>Matching records, within tolerance</a:t>
                      </a:r>
                    </a:p>
                  </a:txBody>
                  <a:tcPr/>
                </a:tc>
                <a:extLst>
                  <a:ext uri="{0D108BD9-81ED-4DB2-BD59-A6C34878D82A}">
                    <a16:rowId xmlns:a16="http://schemas.microsoft.com/office/drawing/2014/main" val="10000"/>
                  </a:ext>
                </a:extLst>
              </a:tr>
              <a:tr h="370840">
                <a:tc>
                  <a:txBody>
                    <a:bodyPr/>
                    <a:lstStyle/>
                    <a:p>
                      <a:r>
                        <a:rPr lang="en-GB" sz="1400">
                          <a:effectLst/>
                        </a:rPr>
                        <a:t>Member match</a:t>
                      </a:r>
                      <a:r>
                        <a:rPr lang="en-GB" sz="1400" baseline="0">
                          <a:effectLst/>
                        </a:rPr>
                        <a:t> but data difference</a:t>
                      </a:r>
                      <a:endParaRPr lang="en-GB" sz="1400">
                        <a:effectLst/>
                      </a:endParaRPr>
                    </a:p>
                  </a:txBody>
                  <a:tcPr/>
                </a:tc>
                <a:extLst>
                  <a:ext uri="{0D108BD9-81ED-4DB2-BD59-A6C34878D82A}">
                    <a16:rowId xmlns:a16="http://schemas.microsoft.com/office/drawing/2014/main" val="10001"/>
                  </a:ext>
                </a:extLst>
              </a:tr>
              <a:tr h="370840">
                <a:tc>
                  <a:txBody>
                    <a:bodyPr/>
                    <a:lstStyle/>
                    <a:p>
                      <a:r>
                        <a:rPr lang="en-GB" sz="1400">
                          <a:effectLst/>
                        </a:rPr>
                        <a:t>Member discrepancies between scheme and HMRC</a:t>
                      </a:r>
                    </a:p>
                  </a:txBody>
                  <a:tcPr/>
                </a:tc>
                <a:extLst>
                  <a:ext uri="{0D108BD9-81ED-4DB2-BD59-A6C34878D82A}">
                    <a16:rowId xmlns:a16="http://schemas.microsoft.com/office/drawing/2014/main" val="10002"/>
                  </a:ext>
                </a:extLst>
              </a:tr>
              <a:tr h="370840">
                <a:tc>
                  <a:txBody>
                    <a:bodyPr/>
                    <a:lstStyle/>
                    <a:p>
                      <a:r>
                        <a:rPr lang="en-GB" sz="1400">
                          <a:effectLst/>
                        </a:rPr>
                        <a:t>Outstanding queries</a:t>
                      </a:r>
                    </a:p>
                  </a:txBody>
                  <a:tcPr/>
                </a:tc>
                <a:extLst>
                  <a:ext uri="{0D108BD9-81ED-4DB2-BD59-A6C34878D82A}">
                    <a16:rowId xmlns:a16="http://schemas.microsoft.com/office/drawing/2014/main" val="10003"/>
                  </a:ext>
                </a:extLst>
              </a:tr>
            </a:tbl>
          </a:graphicData>
        </a:graphic>
      </p:graphicFrame>
      <p:sp>
        <p:nvSpPr>
          <p:cNvPr id="5" name="Right Arrow 4"/>
          <p:cNvSpPr/>
          <p:nvPr/>
        </p:nvSpPr>
        <p:spPr>
          <a:xfrm rot="21040955">
            <a:off x="5452960" y="2821259"/>
            <a:ext cx="847492" cy="289931"/>
          </a:xfrm>
          <a:prstGeom prst="rightArrow">
            <a:avLst/>
          </a:pr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6" name="Right Arrow 5"/>
          <p:cNvSpPr/>
          <p:nvPr/>
        </p:nvSpPr>
        <p:spPr>
          <a:xfrm rot="988192">
            <a:off x="5430658" y="3319348"/>
            <a:ext cx="847492" cy="289931"/>
          </a:xfrm>
          <a:prstGeom prst="rightArrow">
            <a:avLst/>
          </a:pr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7" name="Rectangle 6"/>
          <p:cNvSpPr/>
          <p:nvPr/>
        </p:nvSpPr>
        <p:spPr>
          <a:xfrm>
            <a:off x="6456556" y="2564785"/>
            <a:ext cx="2263698" cy="523890"/>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effectLst/>
              </a:rPr>
              <a:t>Split by membership status?</a:t>
            </a:r>
          </a:p>
        </p:txBody>
      </p:sp>
      <p:sp>
        <p:nvSpPr>
          <p:cNvPr id="8" name="Rectangle 7"/>
          <p:cNvSpPr/>
          <p:nvPr/>
        </p:nvSpPr>
        <p:spPr>
          <a:xfrm>
            <a:off x="6456555" y="3241074"/>
            <a:ext cx="2263699" cy="582753"/>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effectLst/>
              </a:rPr>
              <a:t>Split members pre- and post-GMP payment age?</a:t>
            </a:r>
          </a:p>
        </p:txBody>
      </p:sp>
      <p:sp>
        <p:nvSpPr>
          <p:cNvPr id="9" name="Freeform 8"/>
          <p:cNvSpPr/>
          <p:nvPr/>
        </p:nvSpPr>
        <p:spPr>
          <a:xfrm>
            <a:off x="606425" y="1529465"/>
            <a:ext cx="8243888" cy="644525"/>
          </a:xfrm>
          <a:custGeom>
            <a:avLst/>
            <a:gdLst>
              <a:gd name="connsiteX0" fmla="*/ 0 w 5124619"/>
              <a:gd name="connsiteY0" fmla="*/ 0 h 737412"/>
              <a:gd name="connsiteX1" fmla="*/ 4755913 w 5124619"/>
              <a:gd name="connsiteY1" fmla="*/ 0 h 737412"/>
              <a:gd name="connsiteX2" fmla="*/ 5124619 w 5124619"/>
              <a:gd name="connsiteY2" fmla="*/ 368706 h 737412"/>
              <a:gd name="connsiteX3" fmla="*/ 4755913 w 5124619"/>
              <a:gd name="connsiteY3" fmla="*/ 737412 h 737412"/>
              <a:gd name="connsiteX4" fmla="*/ 0 w 5124619"/>
              <a:gd name="connsiteY4" fmla="*/ 737412 h 737412"/>
              <a:gd name="connsiteX5" fmla="*/ 0 w 5124619"/>
              <a:gd name="connsiteY5" fmla="*/ 0 h 737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24619" h="737412">
                <a:moveTo>
                  <a:pt x="5124619" y="737411"/>
                </a:moveTo>
                <a:lnTo>
                  <a:pt x="368706" y="737411"/>
                </a:lnTo>
                <a:lnTo>
                  <a:pt x="0" y="368706"/>
                </a:lnTo>
                <a:lnTo>
                  <a:pt x="368706" y="1"/>
                </a:lnTo>
                <a:lnTo>
                  <a:pt x="5124619" y="1"/>
                </a:lnTo>
                <a:lnTo>
                  <a:pt x="5124619" y="737411"/>
                </a:lnTo>
                <a:close/>
              </a:path>
            </a:pathLst>
          </a:custGeom>
          <a:solidFill>
            <a:schemeClr val="bg1"/>
          </a:solidFill>
          <a:ln w="28575">
            <a:solidFill>
              <a:schemeClr val="accent1"/>
            </a:solid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09532" tIns="60961" rIns="113792" bIns="60961" anchor="ctr"/>
          <a:lstStyle>
            <a:lvl1pPr defTabSz="711200" eaLnBrk="0" hangingPunct="0">
              <a:spcBef>
                <a:spcPct val="20000"/>
              </a:spcBef>
              <a:buFont typeface="Arial" charset="0"/>
              <a:buChar char="–"/>
              <a:defRPr sz="2400">
                <a:solidFill>
                  <a:schemeClr val="tx1"/>
                </a:solidFill>
                <a:effectLst/>
                <a:latin typeface="Arial"/>
              </a:defRPr>
            </a:lvl1pPr>
            <a:lvl2pPr marL="742950" indent="-285750" defTabSz="711200" eaLnBrk="0" hangingPunct="0">
              <a:spcBef>
                <a:spcPct val="20000"/>
              </a:spcBef>
              <a:buChar char="–"/>
              <a:defRPr sz="2200">
                <a:solidFill>
                  <a:schemeClr val="tx1"/>
                </a:solidFill>
                <a:effectLst/>
                <a:latin typeface="Arial"/>
              </a:defRPr>
            </a:lvl2pPr>
            <a:lvl3pPr marL="1143000" indent="-228600" defTabSz="711200" eaLnBrk="0" hangingPunct="0">
              <a:spcBef>
                <a:spcPct val="20000"/>
              </a:spcBef>
              <a:buFont typeface="Arial" charset="0"/>
              <a:buChar char="–"/>
              <a:defRPr sz="2000">
                <a:solidFill>
                  <a:schemeClr val="tx1"/>
                </a:solidFill>
                <a:effectLst/>
                <a:latin typeface="Arial"/>
              </a:defRPr>
            </a:lvl3pPr>
            <a:lvl4pPr marL="1600200" indent="-228600" defTabSz="711200" eaLnBrk="0" hangingPunct="0">
              <a:spcBef>
                <a:spcPct val="20000"/>
              </a:spcBef>
              <a:buChar char="–"/>
              <a:defRPr sz="1500">
                <a:solidFill>
                  <a:schemeClr val="tx1"/>
                </a:solidFill>
                <a:effectLst/>
                <a:latin typeface="Arial"/>
              </a:defRPr>
            </a:lvl4pPr>
            <a:lvl5pPr marL="2057400" indent="-228600" defTabSz="711200" eaLnBrk="0" hangingPunct="0">
              <a:spcBef>
                <a:spcPct val="20000"/>
              </a:spcBef>
              <a:buFont typeface="Arial" charset="0"/>
              <a:buChar char="–"/>
              <a:defRPr sz="1400">
                <a:solidFill>
                  <a:schemeClr val="tx1"/>
                </a:solidFill>
                <a:effectLst/>
                <a:latin typeface="Arial"/>
              </a:defRPr>
            </a:lvl5pPr>
            <a:lvl6pPr marL="2514600" indent="-228600" defTabSz="7112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7112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7112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7112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lnSpc>
                <a:spcPct val="90000"/>
              </a:lnSpc>
              <a:spcBef>
                <a:spcPct val="0"/>
              </a:spcBef>
              <a:spcAft>
                <a:spcPct val="35000"/>
              </a:spcAft>
              <a:buFontTx/>
              <a:buNone/>
            </a:pPr>
            <a:r>
              <a:rPr lang="en-US" altLang="en-US" sz="1600">
                <a:effectLst/>
                <a:cs typeface="Arial"/>
              </a:rPr>
              <a:t>Administrator’s closure report – initial analysis vs post-reconciliation position</a:t>
            </a:r>
            <a:endParaRPr lang="en-GB" altLang="en-US" sz="1600">
              <a:effectLst/>
              <a:cs typeface="Arial"/>
            </a:endParaRPr>
          </a:p>
        </p:txBody>
      </p:sp>
      <p:sp>
        <p:nvSpPr>
          <p:cNvPr id="10" name="Freeform 9"/>
          <p:cNvSpPr/>
          <p:nvPr/>
        </p:nvSpPr>
        <p:spPr>
          <a:xfrm>
            <a:off x="606425" y="4440163"/>
            <a:ext cx="8243888" cy="642938"/>
          </a:xfrm>
          <a:custGeom>
            <a:avLst/>
            <a:gdLst>
              <a:gd name="connsiteX0" fmla="*/ 0 w 5124619"/>
              <a:gd name="connsiteY0" fmla="*/ 0 h 737412"/>
              <a:gd name="connsiteX1" fmla="*/ 4755913 w 5124619"/>
              <a:gd name="connsiteY1" fmla="*/ 0 h 737412"/>
              <a:gd name="connsiteX2" fmla="*/ 5124619 w 5124619"/>
              <a:gd name="connsiteY2" fmla="*/ 368706 h 737412"/>
              <a:gd name="connsiteX3" fmla="*/ 4755913 w 5124619"/>
              <a:gd name="connsiteY3" fmla="*/ 737412 h 737412"/>
              <a:gd name="connsiteX4" fmla="*/ 0 w 5124619"/>
              <a:gd name="connsiteY4" fmla="*/ 737412 h 737412"/>
              <a:gd name="connsiteX5" fmla="*/ 0 w 5124619"/>
              <a:gd name="connsiteY5" fmla="*/ 0 h 737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24619" h="737412">
                <a:moveTo>
                  <a:pt x="5124619" y="737411"/>
                </a:moveTo>
                <a:lnTo>
                  <a:pt x="368706" y="737411"/>
                </a:lnTo>
                <a:lnTo>
                  <a:pt x="0" y="368706"/>
                </a:lnTo>
                <a:lnTo>
                  <a:pt x="368706" y="1"/>
                </a:lnTo>
                <a:lnTo>
                  <a:pt x="5124619" y="1"/>
                </a:lnTo>
                <a:lnTo>
                  <a:pt x="5124619" y="737411"/>
                </a:lnTo>
                <a:close/>
              </a:path>
            </a:pathLst>
          </a:custGeom>
          <a:solidFill>
            <a:schemeClr val="bg1"/>
          </a:solidFill>
          <a:ln w="28575">
            <a:solidFill>
              <a:srgbClr val="9AD7DB"/>
            </a:solid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09532" tIns="60961" rIns="113792" bIns="60961" anchor="ctr"/>
          <a:lstStyle/>
          <a:p>
            <a:pPr defTabSz="711200" fontAlgn="auto">
              <a:lnSpc>
                <a:spcPct val="90000"/>
              </a:lnSpc>
              <a:spcAft>
                <a:spcPct val="35000"/>
              </a:spcAft>
            </a:pPr>
            <a:r>
              <a:rPr lang="en-US" altLang="en-US" sz="1600">
                <a:solidFill>
                  <a:schemeClr val="tx1"/>
                </a:solidFill>
                <a:effectLst/>
              </a:rPr>
              <a:t>Consider scope of potential rectification work – e.g. deferreds/benefits in payment</a:t>
            </a:r>
          </a:p>
        </p:txBody>
      </p:sp>
      <p:sp>
        <p:nvSpPr>
          <p:cNvPr id="11" name="Freeform 10"/>
          <p:cNvSpPr/>
          <p:nvPr/>
        </p:nvSpPr>
        <p:spPr>
          <a:xfrm>
            <a:off x="606425" y="5275188"/>
            <a:ext cx="8243888" cy="644525"/>
          </a:xfrm>
          <a:custGeom>
            <a:avLst/>
            <a:gdLst>
              <a:gd name="connsiteX0" fmla="*/ 0 w 5124619"/>
              <a:gd name="connsiteY0" fmla="*/ 0 h 737412"/>
              <a:gd name="connsiteX1" fmla="*/ 4755913 w 5124619"/>
              <a:gd name="connsiteY1" fmla="*/ 0 h 737412"/>
              <a:gd name="connsiteX2" fmla="*/ 5124619 w 5124619"/>
              <a:gd name="connsiteY2" fmla="*/ 368706 h 737412"/>
              <a:gd name="connsiteX3" fmla="*/ 4755913 w 5124619"/>
              <a:gd name="connsiteY3" fmla="*/ 737412 h 737412"/>
              <a:gd name="connsiteX4" fmla="*/ 0 w 5124619"/>
              <a:gd name="connsiteY4" fmla="*/ 737412 h 737412"/>
              <a:gd name="connsiteX5" fmla="*/ 0 w 5124619"/>
              <a:gd name="connsiteY5" fmla="*/ 0 h 737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24619" h="737412">
                <a:moveTo>
                  <a:pt x="5124619" y="737411"/>
                </a:moveTo>
                <a:lnTo>
                  <a:pt x="368706" y="737411"/>
                </a:lnTo>
                <a:lnTo>
                  <a:pt x="0" y="368706"/>
                </a:lnTo>
                <a:lnTo>
                  <a:pt x="368706" y="1"/>
                </a:lnTo>
                <a:lnTo>
                  <a:pt x="5124619" y="1"/>
                </a:lnTo>
                <a:lnTo>
                  <a:pt x="5124619" y="737411"/>
                </a:lnTo>
                <a:close/>
              </a:path>
            </a:pathLst>
          </a:custGeom>
          <a:solidFill>
            <a:schemeClr val="bg1"/>
          </a:solidFill>
          <a:ln w="28575">
            <a:solidFill>
              <a:srgbClr val="ADB0D8"/>
            </a:solid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09532" tIns="60961" rIns="113792" bIns="60960" anchor="ctr"/>
          <a:lstStyle/>
          <a:p>
            <a:pPr defTabSz="711200" fontAlgn="auto">
              <a:lnSpc>
                <a:spcPct val="90000"/>
              </a:lnSpc>
              <a:spcAft>
                <a:spcPct val="35000"/>
              </a:spcAft>
            </a:pPr>
            <a:r>
              <a:rPr lang="en-US" altLang="en-US" sz="1600">
                <a:solidFill>
                  <a:schemeClr val="tx1"/>
                </a:solidFill>
                <a:effectLst/>
              </a:rPr>
              <a:t>Set strategy for rectification</a:t>
            </a:r>
          </a:p>
        </p:txBody>
      </p:sp>
      <p:sp>
        <p:nvSpPr>
          <p:cNvPr id="12" name="Oval 11"/>
          <p:cNvSpPr/>
          <p:nvPr/>
        </p:nvSpPr>
        <p:spPr>
          <a:xfrm>
            <a:off x="250825" y="1486602"/>
            <a:ext cx="738188" cy="692150"/>
          </a:xfrm>
          <a:prstGeom prst="ellipse">
            <a:avLst/>
          </a:prstGeom>
          <a:solidFill>
            <a:schemeClr val="accent1"/>
          </a:solidFill>
          <a:effectLst/>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endParaRPr lang="en-GB" altLang="en-US" sz="1800" b="1">
              <a:solidFill>
                <a:srgbClr val="FFFFFF"/>
              </a:solidFill>
              <a:effectLst/>
              <a:cs typeface="Arial"/>
            </a:endParaRPr>
          </a:p>
        </p:txBody>
      </p:sp>
      <p:sp>
        <p:nvSpPr>
          <p:cNvPr id="13" name="Oval 12"/>
          <p:cNvSpPr/>
          <p:nvPr/>
        </p:nvSpPr>
        <p:spPr>
          <a:xfrm>
            <a:off x="250825" y="4395713"/>
            <a:ext cx="738188" cy="690563"/>
          </a:xfrm>
          <a:prstGeom prst="ellipse">
            <a:avLst/>
          </a:prstGeom>
          <a:solidFill>
            <a:srgbClr val="9AD7DB"/>
          </a:solidFill>
          <a:effectLst/>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endParaRPr lang="en-GB" altLang="en-US" sz="1800" b="1">
              <a:solidFill>
                <a:srgbClr val="FFFFFF"/>
              </a:solidFill>
              <a:effectLst/>
              <a:cs typeface="Arial"/>
            </a:endParaRPr>
          </a:p>
        </p:txBody>
      </p:sp>
      <p:sp>
        <p:nvSpPr>
          <p:cNvPr id="14" name="Oval 13"/>
          <p:cNvSpPr/>
          <p:nvPr/>
        </p:nvSpPr>
        <p:spPr>
          <a:xfrm>
            <a:off x="250825" y="5229151"/>
            <a:ext cx="738188" cy="692150"/>
          </a:xfrm>
          <a:prstGeom prst="ellipse">
            <a:avLst/>
          </a:prstGeom>
          <a:solidFill>
            <a:srgbClr val="ADB0D8"/>
          </a:solidFill>
          <a:effectLst/>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endParaRPr lang="en-GB" altLang="en-US" sz="1800" b="1">
              <a:solidFill>
                <a:srgbClr val="FFFFFF"/>
              </a:solidFill>
              <a:effectLst/>
              <a:cs typeface="Arial"/>
            </a:endParaRPr>
          </a:p>
        </p:txBody>
      </p:sp>
      <p:sp>
        <p:nvSpPr>
          <p:cNvPr id="15" name="TextBox 12"/>
          <p:cNvSpPr txBox="1">
            <a:spLocks noChangeArrowheads="1"/>
          </p:cNvSpPr>
          <p:nvPr/>
        </p:nvSpPr>
        <p:spPr>
          <a:xfrm>
            <a:off x="395288" y="1699327"/>
            <a:ext cx="508000"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r>
              <a:rPr lang="en-GB" altLang="en-US" sz="1600" b="1">
                <a:solidFill>
                  <a:schemeClr val="bg1"/>
                </a:solidFill>
                <a:effectLst/>
              </a:rPr>
              <a:t>1.</a:t>
            </a:r>
          </a:p>
        </p:txBody>
      </p:sp>
      <p:sp>
        <p:nvSpPr>
          <p:cNvPr id="16" name="TextBox 13"/>
          <p:cNvSpPr txBox="1">
            <a:spLocks noChangeArrowheads="1"/>
          </p:cNvSpPr>
          <p:nvPr/>
        </p:nvSpPr>
        <p:spPr>
          <a:xfrm>
            <a:off x="409575" y="4617963"/>
            <a:ext cx="508000"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r>
              <a:rPr lang="en-GB" altLang="en-US" sz="1600" b="1">
                <a:solidFill>
                  <a:schemeClr val="bg1"/>
                </a:solidFill>
                <a:effectLst/>
              </a:rPr>
              <a:t>2.</a:t>
            </a:r>
          </a:p>
        </p:txBody>
      </p:sp>
      <p:sp>
        <p:nvSpPr>
          <p:cNvPr id="17" name="TextBox 14"/>
          <p:cNvSpPr txBox="1">
            <a:spLocks noChangeArrowheads="1"/>
          </p:cNvSpPr>
          <p:nvPr/>
        </p:nvSpPr>
        <p:spPr>
          <a:xfrm>
            <a:off x="395288" y="5473626"/>
            <a:ext cx="508000" cy="246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r>
              <a:rPr lang="en-GB" altLang="en-US" sz="1600" b="1">
                <a:solidFill>
                  <a:schemeClr val="bg1"/>
                </a:solidFill>
                <a:effectLst/>
              </a:rPr>
              <a:t>3.</a:t>
            </a:r>
          </a:p>
        </p:txBody>
      </p:sp>
    </p:spTree>
    <p:extLst>
      <p:ext uri="{BB962C8B-B14F-4D97-AF65-F5344CB8AC3E}">
        <p14:creationId xmlns:p14="http://schemas.microsoft.com/office/powerpoint/2010/main" val="365297719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5" name="Rectangle 36"/>
          <p:cNvSpPr/>
          <p:nvPr/>
        </p:nvSpPr>
        <p:spPr>
          <a:xfrm>
            <a:off x="6546850" y="1492249"/>
            <a:ext cx="357188" cy="1235075"/>
          </a:xfrm>
          <a:custGeom>
            <a:avLst/>
            <a:gdLst>
              <a:gd name="connsiteX0" fmla="*/ 0 w 259690"/>
              <a:gd name="connsiteY0" fmla="*/ 0 h 1279505"/>
              <a:gd name="connsiteX1" fmla="*/ 259690 w 259690"/>
              <a:gd name="connsiteY1" fmla="*/ 0 h 1279505"/>
              <a:gd name="connsiteX2" fmla="*/ 259690 w 259690"/>
              <a:gd name="connsiteY2" fmla="*/ 1279505 h 1279505"/>
              <a:gd name="connsiteX3" fmla="*/ 0 w 259690"/>
              <a:gd name="connsiteY3" fmla="*/ 1279505 h 1279505"/>
              <a:gd name="connsiteX4" fmla="*/ 0 w 259690"/>
              <a:gd name="connsiteY4" fmla="*/ 0 h 1279505"/>
              <a:gd name="connsiteX0dup0" fmla="*/ 0 w 259690"/>
              <a:gd name="connsiteY0dup0" fmla="*/ 0 h 1279505"/>
              <a:gd name="connsiteX1dup0" fmla="*/ 197510 w 259690"/>
              <a:gd name="connsiteY1dup0" fmla="*/ 149962 h 1279505"/>
              <a:gd name="connsiteX2dup0" fmla="*/ 259690 w 259690"/>
              <a:gd name="connsiteY2dup0" fmla="*/ 1279505 h 1279505"/>
              <a:gd name="connsiteX3dup0" fmla="*/ 0 w 259690"/>
              <a:gd name="connsiteY3dup0" fmla="*/ 1279505 h 1279505"/>
              <a:gd name="connsiteX4dup0" fmla="*/ 0 w 259690"/>
              <a:gd name="connsiteY4dup0" fmla="*/ 0 h 1279505"/>
              <a:gd name="connsiteX0dup0dup1" fmla="*/ 0 w 259690"/>
              <a:gd name="connsiteY0dup0dup1" fmla="*/ 0 h 1279505"/>
              <a:gd name="connsiteX1dup0dup1" fmla="*/ 252374 w 259690"/>
              <a:gd name="connsiteY1dup0dup1" fmla="*/ 87783 h 1279505"/>
              <a:gd name="connsiteX2dup0dup1" fmla="*/ 259690 w 259690"/>
              <a:gd name="connsiteY2dup0dup1" fmla="*/ 1279505 h 1279505"/>
              <a:gd name="connsiteX3dup0dup1" fmla="*/ 0 w 259690"/>
              <a:gd name="connsiteY3dup0dup1" fmla="*/ 1279505 h 1279505"/>
              <a:gd name="connsiteX4dup0dup1" fmla="*/ 0 w 259690"/>
              <a:gd name="connsiteY4dup0dup1" fmla="*/ 0 h 1279505"/>
              <a:gd name="connsiteX0dup0dup1dup2" fmla="*/ 3810 w 259690"/>
              <a:gd name="connsiteY0dup0dup1dup2" fmla="*/ 0 h 1283573"/>
              <a:gd name="connsiteX1dup0dup1dup2" fmla="*/ 252374 w 259690"/>
              <a:gd name="connsiteY1dup0dup1dup2" fmla="*/ 91851 h 1283573"/>
              <a:gd name="connsiteX2dup0dup1dup2" fmla="*/ 259690 w 259690"/>
              <a:gd name="connsiteY2dup0dup1dup2" fmla="*/ 1283573 h 1283573"/>
              <a:gd name="connsiteX3dup0dup1dup2" fmla="*/ 0 w 259690"/>
              <a:gd name="connsiteY3dup0dup1dup2" fmla="*/ 1283573 h 1283573"/>
              <a:gd name="connsiteX4dup0dup1dup2" fmla="*/ 3810 w 259690"/>
              <a:gd name="connsiteY4dup0dup1dup2" fmla="*/ 0 h 1283573"/>
              <a:gd name="connsiteX0dup0dup1dup2dup3" fmla="*/ 3810 w 259690"/>
              <a:gd name="connsiteY0dup0dup1dup2dup3" fmla="*/ 0 h 1303742"/>
              <a:gd name="connsiteX1dup0dup1dup2dup3" fmla="*/ 252374 w 259690"/>
              <a:gd name="connsiteY1dup0dup1dup2dup3" fmla="*/ 112020 h 1303742"/>
              <a:gd name="connsiteX2dup0dup1dup2dup3" fmla="*/ 259690 w 259690"/>
              <a:gd name="connsiteY2dup0dup1dup2dup3" fmla="*/ 1303742 h 1303742"/>
              <a:gd name="connsiteX3dup0dup1dup2dup3" fmla="*/ 0 w 259690"/>
              <a:gd name="connsiteY3dup0dup1dup2dup3" fmla="*/ 1303742 h 1303742"/>
              <a:gd name="connsiteX4dup0dup1dup2dup3" fmla="*/ 3810 w 259690"/>
              <a:gd name="connsiteY4dup0dup1dup2dup3" fmla="*/ 0 h 1303742"/>
              <a:gd name="connsiteX0dup0dup1dup2dup3dup4" fmla="*/ 32 w 259690"/>
              <a:gd name="connsiteY0dup0dup1dup2dup3dup4" fmla="*/ 0 h 1307776"/>
              <a:gd name="connsiteX1dup0dup1dup2dup3dup4" fmla="*/ 252374 w 259690"/>
              <a:gd name="connsiteY1dup0dup1dup2dup3dup4" fmla="*/ 116054 h 1307776"/>
              <a:gd name="connsiteX2dup0dup1dup2dup3dup4" fmla="*/ 259690 w 259690"/>
              <a:gd name="connsiteY2dup0dup1dup2dup3dup4" fmla="*/ 1307776 h 1307776"/>
              <a:gd name="connsiteX3dup0dup1dup2dup3dup4" fmla="*/ 0 w 259690"/>
              <a:gd name="connsiteY3dup0dup1dup2dup3dup4" fmla="*/ 1307776 h 1307776"/>
              <a:gd name="connsiteX4dup0dup1dup2dup3dup4" fmla="*/ 32 w 259690"/>
              <a:gd name="connsiteY4dup0dup1dup2dup3dup4" fmla="*/ 0 h 1307776"/>
            </a:gdLst>
            <a:ahLst/>
            <a:cxnLst>
              <a:cxn ang="0">
                <a:pos x="connsiteX0dup0dup1dup2dup3dup4" y="connsiteY0dup0dup1dup2dup3dup4"/>
              </a:cxn>
              <a:cxn ang="0">
                <a:pos x="connsiteX1dup0dup1dup2dup3dup4" y="connsiteY1dup0dup1dup2dup3dup4"/>
              </a:cxn>
              <a:cxn ang="0">
                <a:pos x="connsiteX2dup0dup1dup2dup3dup4" y="connsiteY2dup0dup1dup2dup3dup4"/>
              </a:cxn>
              <a:cxn ang="0">
                <a:pos x="connsiteX3dup0dup1dup2dup3dup4" y="connsiteY3dup0dup1dup2dup3dup4"/>
              </a:cxn>
              <a:cxn ang="0">
                <a:pos x="connsiteX4dup0dup1dup2dup3dup4" y="connsiteY4dup0dup1dup2dup3dup4"/>
              </a:cxn>
            </a:cxnLst>
            <a:rect l="l" t="t" r="r" b="b"/>
            <a:pathLst>
              <a:path w="259690" h="1307776">
                <a:moveTo>
                  <a:pt x="32" y="0"/>
                </a:moveTo>
                <a:lnTo>
                  <a:pt x="252374" y="116054"/>
                </a:lnTo>
                <a:cubicBezTo>
                  <a:pt x="254813" y="513295"/>
                  <a:pt x="257251" y="910535"/>
                  <a:pt x="259690" y="1307776"/>
                </a:cubicBezTo>
                <a:lnTo>
                  <a:pt x="0" y="1307776"/>
                </a:lnTo>
                <a:cubicBezTo>
                  <a:pt x="11" y="871851"/>
                  <a:pt x="21" y="435925"/>
                  <a:pt x="32" y="0"/>
                </a:cubicBezTo>
                <a:close/>
              </a:path>
            </a:pathLst>
          </a:custGeom>
          <a:solidFill>
            <a:srgbClr val="ADB0D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effectLst/>
            </a:endParaRPr>
          </a:p>
        </p:txBody>
      </p:sp>
      <p:sp>
        <p:nvSpPr>
          <p:cNvPr id="23" name="Rectangle 36"/>
          <p:cNvSpPr/>
          <p:nvPr/>
        </p:nvSpPr>
        <p:spPr>
          <a:xfrm>
            <a:off x="3621088" y="1479086"/>
            <a:ext cx="357187" cy="1235075"/>
          </a:xfrm>
          <a:custGeom>
            <a:avLst/>
            <a:gdLst>
              <a:gd name="connsiteX0" fmla="*/ 0 w 259690"/>
              <a:gd name="connsiteY0" fmla="*/ 0 h 1279505"/>
              <a:gd name="connsiteX1" fmla="*/ 259690 w 259690"/>
              <a:gd name="connsiteY1" fmla="*/ 0 h 1279505"/>
              <a:gd name="connsiteX2" fmla="*/ 259690 w 259690"/>
              <a:gd name="connsiteY2" fmla="*/ 1279505 h 1279505"/>
              <a:gd name="connsiteX3" fmla="*/ 0 w 259690"/>
              <a:gd name="connsiteY3" fmla="*/ 1279505 h 1279505"/>
              <a:gd name="connsiteX4" fmla="*/ 0 w 259690"/>
              <a:gd name="connsiteY4" fmla="*/ 0 h 1279505"/>
              <a:gd name="connsiteX0dup0" fmla="*/ 0 w 259690"/>
              <a:gd name="connsiteY0dup0" fmla="*/ 0 h 1279505"/>
              <a:gd name="connsiteX1dup0" fmla="*/ 197510 w 259690"/>
              <a:gd name="connsiteY1dup0" fmla="*/ 149962 h 1279505"/>
              <a:gd name="connsiteX2dup0" fmla="*/ 259690 w 259690"/>
              <a:gd name="connsiteY2dup0" fmla="*/ 1279505 h 1279505"/>
              <a:gd name="connsiteX3dup0" fmla="*/ 0 w 259690"/>
              <a:gd name="connsiteY3dup0" fmla="*/ 1279505 h 1279505"/>
              <a:gd name="connsiteX4dup0" fmla="*/ 0 w 259690"/>
              <a:gd name="connsiteY4dup0" fmla="*/ 0 h 1279505"/>
              <a:gd name="connsiteX0dup0dup1" fmla="*/ 0 w 259690"/>
              <a:gd name="connsiteY0dup0dup1" fmla="*/ 0 h 1279505"/>
              <a:gd name="connsiteX1dup0dup1" fmla="*/ 252374 w 259690"/>
              <a:gd name="connsiteY1dup0dup1" fmla="*/ 87783 h 1279505"/>
              <a:gd name="connsiteX2dup0dup1" fmla="*/ 259690 w 259690"/>
              <a:gd name="connsiteY2dup0dup1" fmla="*/ 1279505 h 1279505"/>
              <a:gd name="connsiteX3dup0dup1" fmla="*/ 0 w 259690"/>
              <a:gd name="connsiteY3dup0dup1" fmla="*/ 1279505 h 1279505"/>
              <a:gd name="connsiteX4dup0dup1" fmla="*/ 0 w 259690"/>
              <a:gd name="connsiteY4dup0dup1" fmla="*/ 0 h 1279505"/>
              <a:gd name="connsiteX0dup0dup1dup2" fmla="*/ 3810 w 259690"/>
              <a:gd name="connsiteY0dup0dup1dup2" fmla="*/ 0 h 1283573"/>
              <a:gd name="connsiteX1dup0dup1dup2" fmla="*/ 252374 w 259690"/>
              <a:gd name="connsiteY1dup0dup1dup2" fmla="*/ 91851 h 1283573"/>
              <a:gd name="connsiteX2dup0dup1dup2" fmla="*/ 259690 w 259690"/>
              <a:gd name="connsiteY2dup0dup1dup2" fmla="*/ 1283573 h 1283573"/>
              <a:gd name="connsiteX3dup0dup1dup2" fmla="*/ 0 w 259690"/>
              <a:gd name="connsiteY3dup0dup1dup2" fmla="*/ 1283573 h 1283573"/>
              <a:gd name="connsiteX4dup0dup1dup2" fmla="*/ 3810 w 259690"/>
              <a:gd name="connsiteY4dup0dup1dup2" fmla="*/ 0 h 1283573"/>
              <a:gd name="connsiteX0dup0dup1dup2dup3" fmla="*/ 3810 w 259690"/>
              <a:gd name="connsiteY0dup0dup1dup2dup3" fmla="*/ 0 h 1303742"/>
              <a:gd name="connsiteX1dup0dup1dup2dup3" fmla="*/ 252374 w 259690"/>
              <a:gd name="connsiteY1dup0dup1dup2dup3" fmla="*/ 112020 h 1303742"/>
              <a:gd name="connsiteX2dup0dup1dup2dup3" fmla="*/ 259690 w 259690"/>
              <a:gd name="connsiteY2dup0dup1dup2dup3" fmla="*/ 1303742 h 1303742"/>
              <a:gd name="connsiteX3dup0dup1dup2dup3" fmla="*/ 0 w 259690"/>
              <a:gd name="connsiteY3dup0dup1dup2dup3" fmla="*/ 1303742 h 1303742"/>
              <a:gd name="connsiteX4dup0dup1dup2dup3" fmla="*/ 3810 w 259690"/>
              <a:gd name="connsiteY4dup0dup1dup2dup3" fmla="*/ 0 h 1303742"/>
              <a:gd name="connsiteX0dup0dup1dup2dup3dup4" fmla="*/ 32 w 259690"/>
              <a:gd name="connsiteY0dup0dup1dup2dup3dup4" fmla="*/ 0 h 1307776"/>
              <a:gd name="connsiteX1dup0dup1dup2dup3dup4" fmla="*/ 252374 w 259690"/>
              <a:gd name="connsiteY1dup0dup1dup2dup3dup4" fmla="*/ 116054 h 1307776"/>
              <a:gd name="connsiteX2dup0dup1dup2dup3dup4" fmla="*/ 259690 w 259690"/>
              <a:gd name="connsiteY2dup0dup1dup2dup3dup4" fmla="*/ 1307776 h 1307776"/>
              <a:gd name="connsiteX3dup0dup1dup2dup3dup4" fmla="*/ 0 w 259690"/>
              <a:gd name="connsiteY3dup0dup1dup2dup3dup4" fmla="*/ 1307776 h 1307776"/>
              <a:gd name="connsiteX4dup0dup1dup2dup3dup4" fmla="*/ 32 w 259690"/>
              <a:gd name="connsiteY4dup0dup1dup2dup3dup4" fmla="*/ 0 h 1307776"/>
            </a:gdLst>
            <a:ahLst/>
            <a:cxnLst>
              <a:cxn ang="0">
                <a:pos x="connsiteX0dup0dup1dup2dup3dup4" y="connsiteY0dup0dup1dup2dup3dup4"/>
              </a:cxn>
              <a:cxn ang="0">
                <a:pos x="connsiteX1dup0dup1dup2dup3dup4" y="connsiteY1dup0dup1dup2dup3dup4"/>
              </a:cxn>
              <a:cxn ang="0">
                <a:pos x="connsiteX2dup0dup1dup2dup3dup4" y="connsiteY2dup0dup1dup2dup3dup4"/>
              </a:cxn>
              <a:cxn ang="0">
                <a:pos x="connsiteX3dup0dup1dup2dup3dup4" y="connsiteY3dup0dup1dup2dup3dup4"/>
              </a:cxn>
              <a:cxn ang="0">
                <a:pos x="connsiteX4dup0dup1dup2dup3dup4" y="connsiteY4dup0dup1dup2dup3dup4"/>
              </a:cxn>
            </a:cxnLst>
            <a:rect l="l" t="t" r="r" b="b"/>
            <a:pathLst>
              <a:path w="259690" h="1307776">
                <a:moveTo>
                  <a:pt x="32" y="0"/>
                </a:moveTo>
                <a:lnTo>
                  <a:pt x="252374" y="116054"/>
                </a:lnTo>
                <a:cubicBezTo>
                  <a:pt x="254813" y="513295"/>
                  <a:pt x="257251" y="910535"/>
                  <a:pt x="259690" y="1307776"/>
                </a:cubicBezTo>
                <a:lnTo>
                  <a:pt x="0" y="1307776"/>
                </a:lnTo>
                <a:cubicBezTo>
                  <a:pt x="11" y="871851"/>
                  <a:pt x="21" y="435925"/>
                  <a:pt x="32" y="0"/>
                </a:cubicBezTo>
                <a:close/>
              </a:path>
            </a:pathLst>
          </a:custGeom>
          <a:solidFill>
            <a:srgbClr val="A195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effectLst/>
            </a:endParaRPr>
          </a:p>
        </p:txBody>
      </p:sp>
      <p:sp>
        <p:nvSpPr>
          <p:cNvPr id="22" name="Rectangle 35"/>
          <p:cNvSpPr/>
          <p:nvPr/>
        </p:nvSpPr>
        <p:spPr>
          <a:xfrm>
            <a:off x="3197225" y="1604131"/>
            <a:ext cx="781050" cy="1179512"/>
          </a:xfrm>
          <a:custGeom>
            <a:avLst/>
            <a:gdLst>
              <a:gd name="connsiteX0" fmla="*/ 0 w 573445"/>
              <a:gd name="connsiteY0" fmla="*/ 0 h 925782"/>
              <a:gd name="connsiteX1" fmla="*/ 573445 w 573445"/>
              <a:gd name="connsiteY1" fmla="*/ 0 h 925782"/>
              <a:gd name="connsiteX2" fmla="*/ 573445 w 573445"/>
              <a:gd name="connsiteY2" fmla="*/ 925782 h 925782"/>
              <a:gd name="connsiteX3" fmla="*/ 0 w 573445"/>
              <a:gd name="connsiteY3" fmla="*/ 925782 h 925782"/>
              <a:gd name="connsiteX4" fmla="*/ 0 w 573445"/>
              <a:gd name="connsiteY4" fmla="*/ 0 h 925782"/>
              <a:gd name="connsiteX0dup0" fmla="*/ 0 w 573445"/>
              <a:gd name="connsiteY0dup0" fmla="*/ 259689 h 1185471"/>
              <a:gd name="connsiteX1dup0" fmla="*/ 562472 w 573445"/>
              <a:gd name="connsiteY1dup0" fmla="*/ 0 h 1185471"/>
              <a:gd name="connsiteX2dup0" fmla="*/ 573445 w 573445"/>
              <a:gd name="connsiteY2dup0" fmla="*/ 1185471 h 1185471"/>
              <a:gd name="connsiteX3dup0" fmla="*/ 0 w 573445"/>
              <a:gd name="connsiteY3dup0" fmla="*/ 1185471 h 1185471"/>
              <a:gd name="connsiteX4dup0" fmla="*/ 0 w 573445"/>
              <a:gd name="connsiteY4dup0" fmla="*/ 259689 h 1185471"/>
            </a:gdLst>
            <a:ahLst/>
            <a:cxnLst>
              <a:cxn ang="0">
                <a:pos x="connsiteX0dup0" y="connsiteY0dup0"/>
              </a:cxn>
              <a:cxn ang="0">
                <a:pos x="connsiteX1dup0" y="connsiteY1dup0"/>
              </a:cxn>
              <a:cxn ang="0">
                <a:pos x="connsiteX2dup0" y="connsiteY2dup0"/>
              </a:cxn>
              <a:cxn ang="0">
                <a:pos x="connsiteX3dup0" y="connsiteY3dup0"/>
              </a:cxn>
              <a:cxn ang="0">
                <a:pos x="connsiteX4dup0" y="connsiteY4dup0"/>
              </a:cxn>
            </a:cxnLst>
            <a:rect l="l" t="t" r="r" b="b"/>
            <a:pathLst>
              <a:path w="573445" h="1185471">
                <a:moveTo>
                  <a:pt x="0" y="259689"/>
                </a:moveTo>
                <a:lnTo>
                  <a:pt x="562472" y="0"/>
                </a:lnTo>
                <a:lnTo>
                  <a:pt x="573445" y="1185471"/>
                </a:lnTo>
                <a:lnTo>
                  <a:pt x="0" y="1185471"/>
                </a:lnTo>
                <a:lnTo>
                  <a:pt x="0" y="259689"/>
                </a:lnTo>
                <a:close/>
              </a:path>
            </a:pathLst>
          </a:cu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effectLst/>
            </a:endParaRPr>
          </a:p>
        </p:txBody>
      </p:sp>
      <p:sp>
        <p:nvSpPr>
          <p:cNvPr id="24" name="Rectangle 35"/>
          <p:cNvSpPr/>
          <p:nvPr/>
        </p:nvSpPr>
        <p:spPr>
          <a:xfrm>
            <a:off x="6122988" y="1608139"/>
            <a:ext cx="781050" cy="1179512"/>
          </a:xfrm>
          <a:custGeom>
            <a:avLst/>
            <a:gdLst>
              <a:gd name="connsiteX0" fmla="*/ 0 w 573445"/>
              <a:gd name="connsiteY0" fmla="*/ 0 h 925782"/>
              <a:gd name="connsiteX1" fmla="*/ 573445 w 573445"/>
              <a:gd name="connsiteY1" fmla="*/ 0 h 925782"/>
              <a:gd name="connsiteX2" fmla="*/ 573445 w 573445"/>
              <a:gd name="connsiteY2" fmla="*/ 925782 h 925782"/>
              <a:gd name="connsiteX3" fmla="*/ 0 w 573445"/>
              <a:gd name="connsiteY3" fmla="*/ 925782 h 925782"/>
              <a:gd name="connsiteX4" fmla="*/ 0 w 573445"/>
              <a:gd name="connsiteY4" fmla="*/ 0 h 925782"/>
              <a:gd name="connsiteX0dup0" fmla="*/ 0 w 573445"/>
              <a:gd name="connsiteY0dup0" fmla="*/ 259689 h 1185471"/>
              <a:gd name="connsiteX1dup0" fmla="*/ 562472 w 573445"/>
              <a:gd name="connsiteY1dup0" fmla="*/ 0 h 1185471"/>
              <a:gd name="connsiteX2dup0" fmla="*/ 573445 w 573445"/>
              <a:gd name="connsiteY2dup0" fmla="*/ 1185471 h 1185471"/>
              <a:gd name="connsiteX3dup0" fmla="*/ 0 w 573445"/>
              <a:gd name="connsiteY3dup0" fmla="*/ 1185471 h 1185471"/>
              <a:gd name="connsiteX4dup0" fmla="*/ 0 w 573445"/>
              <a:gd name="connsiteY4dup0" fmla="*/ 259689 h 1185471"/>
            </a:gdLst>
            <a:ahLst/>
            <a:cxnLst>
              <a:cxn ang="0">
                <a:pos x="connsiteX0dup0" y="connsiteY0dup0"/>
              </a:cxn>
              <a:cxn ang="0">
                <a:pos x="connsiteX1dup0" y="connsiteY1dup0"/>
              </a:cxn>
              <a:cxn ang="0">
                <a:pos x="connsiteX2dup0" y="connsiteY2dup0"/>
              </a:cxn>
              <a:cxn ang="0">
                <a:pos x="connsiteX3dup0" y="connsiteY3dup0"/>
              </a:cxn>
              <a:cxn ang="0">
                <a:pos x="connsiteX4dup0" y="connsiteY4dup0"/>
              </a:cxn>
            </a:cxnLst>
            <a:rect l="l" t="t" r="r" b="b"/>
            <a:pathLst>
              <a:path w="573445" h="1185471">
                <a:moveTo>
                  <a:pt x="0" y="259689"/>
                </a:moveTo>
                <a:lnTo>
                  <a:pt x="562472" y="0"/>
                </a:lnTo>
                <a:lnTo>
                  <a:pt x="573445" y="1185471"/>
                </a:lnTo>
                <a:lnTo>
                  <a:pt x="0" y="1185471"/>
                </a:lnTo>
                <a:lnTo>
                  <a:pt x="0" y="259689"/>
                </a:lnTo>
                <a:close/>
              </a:path>
            </a:pathLst>
          </a:cu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effectLst/>
            </a:endParaRPr>
          </a:p>
        </p:txBody>
      </p:sp>
      <p:sp>
        <p:nvSpPr>
          <p:cNvPr id="2" name="Title 1"/>
          <p:cNvSpPr>
            <a:spLocks noGrp="1"/>
          </p:cNvSpPr>
          <p:nvPr>
            <p:ph type="title"/>
          </p:nvPr>
        </p:nvSpPr>
        <p:spPr>
          <a:effectLst/>
        </p:spPr>
        <p:txBody>
          <a:bodyPr/>
          <a:lstStyle/>
          <a:p>
            <a:r>
              <a:rPr lang="en-GB">
                <a:effectLst/>
              </a:rPr>
              <a:t>Developing an approach to rectification</a:t>
            </a:r>
          </a:p>
        </p:txBody>
      </p:sp>
      <p:grpSp>
        <p:nvGrpSpPr>
          <p:cNvPr id="4" name="Group 30"/>
          <p:cNvGrpSpPr/>
          <p:nvPr/>
        </p:nvGrpSpPr>
        <p:grpSpPr>
          <a:xfrm>
            <a:off x="271463" y="1492250"/>
            <a:ext cx="2727325" cy="1295400"/>
            <a:chOff x="271461" y="1257242"/>
            <a:chExt cx="2002664" cy="1295130"/>
          </a:xfrm>
          <a:effectLst/>
        </p:grpSpPr>
        <p:sp>
          <p:nvSpPr>
            <p:cNvPr id="5" name="Rectangle 36"/>
            <p:cNvSpPr/>
            <p:nvPr/>
          </p:nvSpPr>
          <p:spPr>
            <a:xfrm>
              <a:off x="582701" y="1257242"/>
              <a:ext cx="262282" cy="1234818"/>
            </a:xfrm>
            <a:custGeom>
              <a:avLst/>
              <a:gdLst>
                <a:gd name="connsiteX0" fmla="*/ 0 w 259690"/>
                <a:gd name="connsiteY0" fmla="*/ 0 h 1279505"/>
                <a:gd name="connsiteX1" fmla="*/ 259690 w 259690"/>
                <a:gd name="connsiteY1" fmla="*/ 0 h 1279505"/>
                <a:gd name="connsiteX2" fmla="*/ 259690 w 259690"/>
                <a:gd name="connsiteY2" fmla="*/ 1279505 h 1279505"/>
                <a:gd name="connsiteX3" fmla="*/ 0 w 259690"/>
                <a:gd name="connsiteY3" fmla="*/ 1279505 h 1279505"/>
                <a:gd name="connsiteX4" fmla="*/ 0 w 259690"/>
                <a:gd name="connsiteY4" fmla="*/ 0 h 1279505"/>
                <a:gd name="connsiteX0dup0" fmla="*/ 0 w 259690"/>
                <a:gd name="connsiteY0dup0" fmla="*/ 0 h 1279505"/>
                <a:gd name="connsiteX1dup0" fmla="*/ 197510 w 259690"/>
                <a:gd name="connsiteY1dup0" fmla="*/ 149962 h 1279505"/>
                <a:gd name="connsiteX2dup0" fmla="*/ 259690 w 259690"/>
                <a:gd name="connsiteY2dup0" fmla="*/ 1279505 h 1279505"/>
                <a:gd name="connsiteX3dup0" fmla="*/ 0 w 259690"/>
                <a:gd name="connsiteY3dup0" fmla="*/ 1279505 h 1279505"/>
                <a:gd name="connsiteX4dup0" fmla="*/ 0 w 259690"/>
                <a:gd name="connsiteY4dup0" fmla="*/ 0 h 1279505"/>
                <a:gd name="connsiteX0dup0dup1" fmla="*/ 0 w 259690"/>
                <a:gd name="connsiteY0dup0dup1" fmla="*/ 0 h 1279505"/>
                <a:gd name="connsiteX1dup0dup1" fmla="*/ 252374 w 259690"/>
                <a:gd name="connsiteY1dup0dup1" fmla="*/ 87783 h 1279505"/>
                <a:gd name="connsiteX2dup0dup1" fmla="*/ 259690 w 259690"/>
                <a:gd name="connsiteY2dup0dup1" fmla="*/ 1279505 h 1279505"/>
                <a:gd name="connsiteX3dup0dup1" fmla="*/ 0 w 259690"/>
                <a:gd name="connsiteY3dup0dup1" fmla="*/ 1279505 h 1279505"/>
                <a:gd name="connsiteX4dup0dup1" fmla="*/ 0 w 259690"/>
                <a:gd name="connsiteY4dup0dup1" fmla="*/ 0 h 1279505"/>
                <a:gd name="connsiteX0dup0dup1dup2" fmla="*/ 3810 w 259690"/>
                <a:gd name="connsiteY0dup0dup1dup2" fmla="*/ 0 h 1283573"/>
                <a:gd name="connsiteX1dup0dup1dup2" fmla="*/ 252374 w 259690"/>
                <a:gd name="connsiteY1dup0dup1dup2" fmla="*/ 91851 h 1283573"/>
                <a:gd name="connsiteX2dup0dup1dup2" fmla="*/ 259690 w 259690"/>
                <a:gd name="connsiteY2dup0dup1dup2" fmla="*/ 1283573 h 1283573"/>
                <a:gd name="connsiteX3dup0dup1dup2" fmla="*/ 0 w 259690"/>
                <a:gd name="connsiteY3dup0dup1dup2" fmla="*/ 1283573 h 1283573"/>
                <a:gd name="connsiteX4dup0dup1dup2" fmla="*/ 3810 w 259690"/>
                <a:gd name="connsiteY4dup0dup1dup2" fmla="*/ 0 h 1283573"/>
                <a:gd name="connsiteX0dup0dup1dup2dup3" fmla="*/ 3810 w 259690"/>
                <a:gd name="connsiteY0dup0dup1dup2dup3" fmla="*/ 0 h 1303742"/>
                <a:gd name="connsiteX1dup0dup1dup2dup3" fmla="*/ 252374 w 259690"/>
                <a:gd name="connsiteY1dup0dup1dup2dup3" fmla="*/ 112020 h 1303742"/>
                <a:gd name="connsiteX2dup0dup1dup2dup3" fmla="*/ 259690 w 259690"/>
                <a:gd name="connsiteY2dup0dup1dup2dup3" fmla="*/ 1303742 h 1303742"/>
                <a:gd name="connsiteX3dup0dup1dup2dup3" fmla="*/ 0 w 259690"/>
                <a:gd name="connsiteY3dup0dup1dup2dup3" fmla="*/ 1303742 h 1303742"/>
                <a:gd name="connsiteX4dup0dup1dup2dup3" fmla="*/ 3810 w 259690"/>
                <a:gd name="connsiteY4dup0dup1dup2dup3" fmla="*/ 0 h 1303742"/>
                <a:gd name="connsiteX0dup0dup1dup2dup3dup4" fmla="*/ 32 w 259690"/>
                <a:gd name="connsiteY0dup0dup1dup2dup3dup4" fmla="*/ 0 h 1307776"/>
                <a:gd name="connsiteX1dup0dup1dup2dup3dup4" fmla="*/ 252374 w 259690"/>
                <a:gd name="connsiteY1dup0dup1dup2dup3dup4" fmla="*/ 116054 h 1307776"/>
                <a:gd name="connsiteX2dup0dup1dup2dup3dup4" fmla="*/ 259690 w 259690"/>
                <a:gd name="connsiteY2dup0dup1dup2dup3dup4" fmla="*/ 1307776 h 1307776"/>
                <a:gd name="connsiteX3dup0dup1dup2dup3dup4" fmla="*/ 0 w 259690"/>
                <a:gd name="connsiteY3dup0dup1dup2dup3dup4" fmla="*/ 1307776 h 1307776"/>
                <a:gd name="connsiteX4dup0dup1dup2dup3dup4" fmla="*/ 32 w 259690"/>
                <a:gd name="connsiteY4dup0dup1dup2dup3dup4" fmla="*/ 0 h 1307776"/>
              </a:gdLst>
              <a:ahLst/>
              <a:cxnLst>
                <a:cxn ang="0">
                  <a:pos x="connsiteX0dup0dup1dup2dup3dup4" y="connsiteY0dup0dup1dup2dup3dup4"/>
                </a:cxn>
                <a:cxn ang="0">
                  <a:pos x="connsiteX1dup0dup1dup2dup3dup4" y="connsiteY1dup0dup1dup2dup3dup4"/>
                </a:cxn>
                <a:cxn ang="0">
                  <a:pos x="connsiteX2dup0dup1dup2dup3dup4" y="connsiteY2dup0dup1dup2dup3dup4"/>
                </a:cxn>
                <a:cxn ang="0">
                  <a:pos x="connsiteX3dup0dup1dup2dup3dup4" y="connsiteY3dup0dup1dup2dup3dup4"/>
                </a:cxn>
                <a:cxn ang="0">
                  <a:pos x="connsiteX4dup0dup1dup2dup3dup4" y="connsiteY4dup0dup1dup2dup3dup4"/>
                </a:cxn>
              </a:cxnLst>
              <a:rect l="l" t="t" r="r" b="b"/>
              <a:pathLst>
                <a:path w="259690" h="1307776">
                  <a:moveTo>
                    <a:pt x="32" y="0"/>
                  </a:moveTo>
                  <a:lnTo>
                    <a:pt x="252374" y="116054"/>
                  </a:lnTo>
                  <a:cubicBezTo>
                    <a:pt x="254813" y="513295"/>
                    <a:pt x="257251" y="910535"/>
                    <a:pt x="259690" y="1307776"/>
                  </a:cubicBezTo>
                  <a:lnTo>
                    <a:pt x="0" y="1307776"/>
                  </a:lnTo>
                  <a:cubicBezTo>
                    <a:pt x="11" y="871851"/>
                    <a:pt x="21" y="435925"/>
                    <a:pt x="32" y="0"/>
                  </a:cubicBez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effectLst/>
              </a:endParaRPr>
            </a:p>
          </p:txBody>
        </p:sp>
        <p:sp>
          <p:nvSpPr>
            <p:cNvPr id="6" name="Rectangle 35"/>
            <p:cNvSpPr/>
            <p:nvPr/>
          </p:nvSpPr>
          <p:spPr>
            <a:xfrm>
              <a:off x="271461" y="1373106"/>
              <a:ext cx="573522" cy="1179266"/>
            </a:xfrm>
            <a:custGeom>
              <a:avLst/>
              <a:gdLst>
                <a:gd name="connsiteX0" fmla="*/ 0 w 573445"/>
                <a:gd name="connsiteY0" fmla="*/ 0 h 925782"/>
                <a:gd name="connsiteX1" fmla="*/ 573445 w 573445"/>
                <a:gd name="connsiteY1" fmla="*/ 0 h 925782"/>
                <a:gd name="connsiteX2" fmla="*/ 573445 w 573445"/>
                <a:gd name="connsiteY2" fmla="*/ 925782 h 925782"/>
                <a:gd name="connsiteX3" fmla="*/ 0 w 573445"/>
                <a:gd name="connsiteY3" fmla="*/ 925782 h 925782"/>
                <a:gd name="connsiteX4" fmla="*/ 0 w 573445"/>
                <a:gd name="connsiteY4" fmla="*/ 0 h 925782"/>
                <a:gd name="connsiteX0dup0" fmla="*/ 0 w 573445"/>
                <a:gd name="connsiteY0dup0" fmla="*/ 259689 h 1185471"/>
                <a:gd name="connsiteX1dup0" fmla="*/ 562472 w 573445"/>
                <a:gd name="connsiteY1dup0" fmla="*/ 0 h 1185471"/>
                <a:gd name="connsiteX2dup0" fmla="*/ 573445 w 573445"/>
                <a:gd name="connsiteY2dup0" fmla="*/ 1185471 h 1185471"/>
                <a:gd name="connsiteX3dup0" fmla="*/ 0 w 573445"/>
                <a:gd name="connsiteY3dup0" fmla="*/ 1185471 h 1185471"/>
                <a:gd name="connsiteX4dup0" fmla="*/ 0 w 573445"/>
                <a:gd name="connsiteY4dup0" fmla="*/ 259689 h 1185471"/>
              </a:gdLst>
              <a:ahLst/>
              <a:cxnLst>
                <a:cxn ang="0">
                  <a:pos x="connsiteX0dup0" y="connsiteY0dup0"/>
                </a:cxn>
                <a:cxn ang="0">
                  <a:pos x="connsiteX1dup0" y="connsiteY1dup0"/>
                </a:cxn>
                <a:cxn ang="0">
                  <a:pos x="connsiteX2dup0" y="connsiteY2dup0"/>
                </a:cxn>
                <a:cxn ang="0">
                  <a:pos x="connsiteX3dup0" y="connsiteY3dup0"/>
                </a:cxn>
                <a:cxn ang="0">
                  <a:pos x="connsiteX4dup0" y="connsiteY4dup0"/>
                </a:cxn>
              </a:cxnLst>
              <a:rect l="l" t="t" r="r" b="b"/>
              <a:pathLst>
                <a:path w="573445" h="1185471">
                  <a:moveTo>
                    <a:pt x="0" y="259689"/>
                  </a:moveTo>
                  <a:lnTo>
                    <a:pt x="562472" y="0"/>
                  </a:lnTo>
                  <a:lnTo>
                    <a:pt x="573445" y="1185471"/>
                  </a:lnTo>
                  <a:lnTo>
                    <a:pt x="0" y="1185471"/>
                  </a:lnTo>
                  <a:lnTo>
                    <a:pt x="0" y="259689"/>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effectLst/>
              </a:endParaRPr>
            </a:p>
          </p:txBody>
        </p:sp>
        <p:sp>
          <p:nvSpPr>
            <p:cNvPr id="7" name="Pentagon 6"/>
            <p:cNvSpPr/>
            <p:nvPr/>
          </p:nvSpPr>
          <p:spPr>
            <a:xfrm>
              <a:off x="271461" y="1631814"/>
              <a:ext cx="2002664" cy="920558"/>
            </a:xfrm>
            <a:prstGeom prst="homePlat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endParaRPr lang="en-GB" altLang="en-US" sz="1800">
                <a:solidFill>
                  <a:srgbClr val="FFFFFF"/>
                </a:solidFill>
                <a:effectLst/>
                <a:cs typeface="Arial"/>
              </a:endParaRPr>
            </a:p>
          </p:txBody>
        </p:sp>
      </p:grpSp>
      <p:sp>
        <p:nvSpPr>
          <p:cNvPr id="8" name="TextBox 32"/>
          <p:cNvSpPr txBox="1">
            <a:spLocks noChangeArrowheads="1"/>
          </p:cNvSpPr>
          <p:nvPr/>
        </p:nvSpPr>
        <p:spPr>
          <a:xfrm>
            <a:off x="430213" y="2168525"/>
            <a:ext cx="1974850"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spcBef>
                <a:spcPct val="0"/>
              </a:spcBef>
              <a:buFontTx/>
              <a:buNone/>
            </a:pPr>
            <a:r>
              <a:rPr lang="en-GB" altLang="en-US" sz="1600" b="1">
                <a:solidFill>
                  <a:srgbClr val="FFFFFF"/>
                </a:solidFill>
                <a:effectLst/>
              </a:rPr>
              <a:t>Trustee duties</a:t>
            </a:r>
            <a:endParaRPr lang="en-US" altLang="en-US" sz="1600" b="1">
              <a:solidFill>
                <a:srgbClr val="FFFFFF"/>
              </a:solidFill>
              <a:effectLst/>
            </a:endParaRPr>
          </a:p>
        </p:txBody>
      </p:sp>
      <p:sp>
        <p:nvSpPr>
          <p:cNvPr id="9" name="Rectangle 7"/>
          <p:cNvSpPr>
            <a:spLocks noChangeArrowheads="1"/>
          </p:cNvSpPr>
          <p:nvPr/>
        </p:nvSpPr>
        <p:spPr>
          <a:xfrm>
            <a:off x="271463" y="2971800"/>
            <a:ext cx="2298700" cy="3049588"/>
          </a:xfrm>
          <a:prstGeom prst="rect">
            <a:avLst/>
          </a:prstGeom>
          <a:solidFill>
            <a:srgbClr val="EAEFF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lstStyle>
            <a:lvl1pPr marL="179388" indent="-179388"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spcBef>
                <a:spcPts val="388"/>
              </a:spcBef>
              <a:buFont typeface="Arial" charset="0"/>
              <a:buChar char="−"/>
            </a:pPr>
            <a:r>
              <a:rPr lang="en-GB" altLang="en-US" sz="1400">
                <a:solidFill>
                  <a:srgbClr val="000000"/>
                </a:solidFill>
                <a:effectLst/>
              </a:rPr>
              <a:t>Administer the trust according to its terms</a:t>
            </a:r>
          </a:p>
          <a:p>
            <a:pPr>
              <a:spcBef>
                <a:spcPts val="388"/>
              </a:spcBef>
              <a:buFont typeface="Arial" charset="0"/>
              <a:buChar char="−"/>
            </a:pPr>
            <a:endParaRPr lang="en-GB" altLang="en-US" sz="1400">
              <a:solidFill>
                <a:srgbClr val="000000"/>
              </a:solidFill>
              <a:effectLst/>
            </a:endParaRPr>
          </a:p>
          <a:p>
            <a:pPr>
              <a:spcBef>
                <a:spcPts val="388"/>
              </a:spcBef>
              <a:buFont typeface="Arial" charset="0"/>
              <a:buChar char="−"/>
            </a:pPr>
            <a:r>
              <a:rPr lang="en-GB" altLang="en-US" sz="1400">
                <a:solidFill>
                  <a:srgbClr val="000000"/>
                </a:solidFill>
                <a:effectLst/>
              </a:rPr>
              <a:t>Pay the correct benefits</a:t>
            </a:r>
          </a:p>
          <a:p>
            <a:pPr>
              <a:spcBef>
                <a:spcPts val="388"/>
              </a:spcBef>
              <a:buFont typeface="Arial" charset="0"/>
              <a:buChar char="−"/>
            </a:pPr>
            <a:endParaRPr lang="en-GB" altLang="en-US" sz="1400">
              <a:solidFill>
                <a:srgbClr val="000000"/>
              </a:solidFill>
              <a:effectLst/>
            </a:endParaRPr>
          </a:p>
          <a:p>
            <a:pPr>
              <a:spcBef>
                <a:spcPts val="388"/>
              </a:spcBef>
              <a:buFont typeface="Arial" charset="0"/>
              <a:buChar char="−"/>
            </a:pPr>
            <a:r>
              <a:rPr lang="en-GB" altLang="en-US" sz="1400">
                <a:solidFill>
                  <a:srgbClr val="000000"/>
                </a:solidFill>
                <a:effectLst/>
              </a:rPr>
              <a:t>Safeguard the assets of the scheme for the benefit of the members</a:t>
            </a:r>
          </a:p>
          <a:p>
            <a:pPr>
              <a:spcBef>
                <a:spcPts val="388"/>
              </a:spcBef>
              <a:buFont typeface="Arial" charset="0"/>
              <a:buChar char="−"/>
            </a:pPr>
            <a:endParaRPr lang="en-GB" altLang="en-US" sz="1100">
              <a:solidFill>
                <a:srgbClr val="000000"/>
              </a:solidFill>
              <a:effectLst/>
            </a:endParaRPr>
          </a:p>
          <a:p>
            <a:pPr>
              <a:spcBef>
                <a:spcPts val="388"/>
              </a:spcBef>
              <a:buFont typeface="Arial" charset="0"/>
              <a:buChar char="−"/>
            </a:pPr>
            <a:endParaRPr lang="en-US" altLang="en-US" sz="1100">
              <a:solidFill>
                <a:srgbClr val="000000"/>
              </a:solidFill>
              <a:effectLst/>
            </a:endParaRPr>
          </a:p>
        </p:txBody>
      </p:sp>
      <p:sp>
        <p:nvSpPr>
          <p:cNvPr id="13" name="Pentagon 12"/>
          <p:cNvSpPr/>
          <p:nvPr/>
        </p:nvSpPr>
        <p:spPr>
          <a:xfrm>
            <a:off x="6122988" y="1866900"/>
            <a:ext cx="2727325" cy="920750"/>
          </a:xfrm>
          <a:prstGeom prst="homePlate">
            <a:avLst/>
          </a:prstGeom>
          <a:solidFill>
            <a:srgbClr val="ADB0D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endParaRPr lang="en-GB" altLang="en-US" sz="1800">
              <a:solidFill>
                <a:srgbClr val="FFFFFF"/>
              </a:solidFill>
              <a:effectLst/>
              <a:cs typeface="Arial"/>
            </a:endParaRPr>
          </a:p>
        </p:txBody>
      </p:sp>
      <p:sp>
        <p:nvSpPr>
          <p:cNvPr id="14" name="TextBox 60"/>
          <p:cNvSpPr txBox="1">
            <a:spLocks noChangeArrowheads="1"/>
          </p:cNvSpPr>
          <p:nvPr/>
        </p:nvSpPr>
        <p:spPr>
          <a:xfrm>
            <a:off x="6281738" y="2197100"/>
            <a:ext cx="1738312"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spcBef>
                <a:spcPct val="0"/>
              </a:spcBef>
              <a:buFontTx/>
              <a:buNone/>
            </a:pPr>
            <a:r>
              <a:rPr lang="en-GB" altLang="en-US" sz="1600" b="1">
                <a:solidFill>
                  <a:srgbClr val="FFFFFF"/>
                </a:solidFill>
                <a:effectLst/>
              </a:rPr>
              <a:t>Relevant factors</a:t>
            </a:r>
            <a:endParaRPr lang="en-US" altLang="en-US" sz="1600" b="1">
              <a:solidFill>
                <a:srgbClr val="FFFFFF"/>
              </a:solidFill>
              <a:effectLst/>
            </a:endParaRPr>
          </a:p>
        </p:txBody>
      </p:sp>
      <p:sp>
        <p:nvSpPr>
          <p:cNvPr id="15" name="Rectangle 7"/>
          <p:cNvSpPr>
            <a:spLocks noChangeArrowheads="1"/>
          </p:cNvSpPr>
          <p:nvPr/>
        </p:nvSpPr>
        <p:spPr>
          <a:xfrm>
            <a:off x="6122988" y="2971800"/>
            <a:ext cx="2297112" cy="3049588"/>
          </a:xfrm>
          <a:prstGeom prst="rect">
            <a:avLst/>
          </a:prstGeom>
          <a:solidFill>
            <a:srgbClr val="EAEFF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lstStyle>
            <a:lvl1pPr marL="177800" indent="-177800"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r>
              <a:rPr lang="en-GB" altLang="en-US" sz="1400">
                <a:solidFill>
                  <a:srgbClr val="000000"/>
                </a:solidFill>
                <a:effectLst/>
              </a:rPr>
              <a:t>Type of error (underpayment/ overpayment)</a:t>
            </a:r>
          </a:p>
          <a:p>
            <a:pPr eaLnBrk="1" hangingPunct="1"/>
            <a:endParaRPr lang="en-GB" altLang="en-US" sz="1400">
              <a:solidFill>
                <a:srgbClr val="000000"/>
              </a:solidFill>
              <a:effectLst/>
            </a:endParaRPr>
          </a:p>
          <a:p>
            <a:pPr eaLnBrk="1" hangingPunct="1"/>
            <a:r>
              <a:rPr lang="en-GB" altLang="en-US" sz="1400">
                <a:solidFill>
                  <a:srgbClr val="000000"/>
                </a:solidFill>
                <a:effectLst/>
              </a:rPr>
              <a:t>Proportionality (e.g. GMP only pensions?)</a:t>
            </a:r>
          </a:p>
          <a:p>
            <a:pPr eaLnBrk="1" hangingPunct="1"/>
            <a:endParaRPr lang="en-GB" altLang="en-US" sz="1400">
              <a:solidFill>
                <a:srgbClr val="000000"/>
              </a:solidFill>
              <a:effectLst/>
            </a:endParaRPr>
          </a:p>
          <a:p>
            <a:pPr eaLnBrk="1" hangingPunct="1"/>
            <a:r>
              <a:rPr lang="en-GB" altLang="en-US" sz="1400">
                <a:solidFill>
                  <a:srgbClr val="000000"/>
                </a:solidFill>
                <a:effectLst/>
              </a:rPr>
              <a:t>Type of member (e.g. transfer/commutation)?</a:t>
            </a:r>
          </a:p>
        </p:txBody>
      </p:sp>
      <p:sp>
        <p:nvSpPr>
          <p:cNvPr id="19" name="Pentagon 18"/>
          <p:cNvSpPr/>
          <p:nvPr/>
        </p:nvSpPr>
        <p:spPr>
          <a:xfrm>
            <a:off x="3197225" y="1866901"/>
            <a:ext cx="2727325" cy="920750"/>
          </a:xfrm>
          <a:prstGeom prst="homePlate">
            <a:avLst/>
          </a:prstGeom>
          <a:solidFill>
            <a:srgbClr val="A195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algn="ctr" eaLnBrk="1" hangingPunct="1">
              <a:spcBef>
                <a:spcPct val="0"/>
              </a:spcBef>
              <a:buFontTx/>
              <a:buNone/>
            </a:pPr>
            <a:endParaRPr lang="en-GB" altLang="en-US" sz="1800">
              <a:solidFill>
                <a:srgbClr val="FFFFFF"/>
              </a:solidFill>
              <a:effectLst/>
              <a:cs typeface="Arial"/>
            </a:endParaRPr>
          </a:p>
        </p:txBody>
      </p:sp>
      <p:sp>
        <p:nvSpPr>
          <p:cNvPr id="20" name="TextBox 67"/>
          <p:cNvSpPr txBox="1">
            <a:spLocks noChangeArrowheads="1"/>
          </p:cNvSpPr>
          <p:nvPr/>
        </p:nvSpPr>
        <p:spPr>
          <a:xfrm>
            <a:off x="3355975" y="2205038"/>
            <a:ext cx="1738313" cy="246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spcBef>
                <a:spcPct val="0"/>
              </a:spcBef>
              <a:buFontTx/>
              <a:buNone/>
            </a:pPr>
            <a:r>
              <a:rPr lang="en-GB" altLang="en-US" sz="1600" b="1">
                <a:solidFill>
                  <a:srgbClr val="FFFFFF"/>
                </a:solidFill>
                <a:effectLst/>
              </a:rPr>
              <a:t>Scheme impact</a:t>
            </a:r>
            <a:endParaRPr lang="en-US" altLang="en-US" sz="1600" b="1">
              <a:solidFill>
                <a:srgbClr val="FFFFFF"/>
              </a:solidFill>
              <a:effectLst/>
            </a:endParaRPr>
          </a:p>
        </p:txBody>
      </p:sp>
      <p:sp>
        <p:nvSpPr>
          <p:cNvPr id="21" name="Rectangle 7"/>
          <p:cNvSpPr>
            <a:spLocks noChangeArrowheads="1"/>
          </p:cNvSpPr>
          <p:nvPr/>
        </p:nvSpPr>
        <p:spPr>
          <a:xfrm>
            <a:off x="3197225" y="2971800"/>
            <a:ext cx="2297113" cy="3049588"/>
          </a:xfrm>
          <a:prstGeom prst="rect">
            <a:avLst/>
          </a:prstGeom>
          <a:solidFill>
            <a:srgbClr val="EAEFF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lstStyle>
            <a:lvl1pPr marL="177800" indent="-177800"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r>
              <a:rPr lang="en-GB" altLang="en-US" sz="1400">
                <a:solidFill>
                  <a:srgbClr val="000000"/>
                </a:solidFill>
                <a:effectLst/>
              </a:rPr>
              <a:t>Impact on funding? e.g. multiple trivial underpayments</a:t>
            </a:r>
          </a:p>
          <a:p>
            <a:pPr eaLnBrk="1" hangingPunct="1"/>
            <a:endParaRPr lang="en-GB" altLang="en-US" sz="1400">
              <a:solidFill>
                <a:srgbClr val="000000"/>
              </a:solidFill>
              <a:effectLst/>
            </a:endParaRPr>
          </a:p>
          <a:p>
            <a:pPr eaLnBrk="1" hangingPunct="1"/>
            <a:r>
              <a:rPr lang="en-GB" altLang="en-US" sz="1400">
                <a:solidFill>
                  <a:srgbClr val="000000"/>
                </a:solidFill>
                <a:effectLst/>
              </a:rPr>
              <a:t>Can appropriate tolerances be applied?</a:t>
            </a:r>
          </a:p>
          <a:p>
            <a:pPr lvl="1" eaLnBrk="1" hangingPunct="1"/>
            <a:r>
              <a:rPr lang="en-GB" altLang="en-US" sz="1200">
                <a:solidFill>
                  <a:srgbClr val="000000"/>
                </a:solidFill>
                <a:effectLst/>
              </a:rPr>
              <a:t>Rounding</a:t>
            </a:r>
          </a:p>
          <a:p>
            <a:pPr lvl="1" eaLnBrk="1" hangingPunct="1"/>
            <a:r>
              <a:rPr lang="en-GB" altLang="en-US" sz="1200">
                <a:solidFill>
                  <a:srgbClr val="000000"/>
                </a:solidFill>
                <a:effectLst/>
              </a:rPr>
              <a:t>Corrective</a:t>
            </a:r>
          </a:p>
        </p:txBody>
      </p:sp>
    </p:spTree>
    <p:extLst>
      <p:ext uri="{BB962C8B-B14F-4D97-AF65-F5344CB8AC3E}">
        <p14:creationId xmlns:p14="http://schemas.microsoft.com/office/powerpoint/2010/main" val="170164971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lang="en-GB">
                <a:effectLst/>
              </a:rPr>
              <a:t>Practical issues: underpayments</a:t>
            </a:r>
          </a:p>
        </p:txBody>
      </p:sp>
      <p:sp>
        <p:nvSpPr>
          <p:cNvPr id="4" name="Pentagon 2"/>
          <p:cNvSpPr>
            <a:spLocks noChangeArrowheads="1"/>
          </p:cNvSpPr>
          <p:nvPr/>
        </p:nvSpPr>
        <p:spPr>
          <a:xfrm>
            <a:off x="279400" y="1762125"/>
            <a:ext cx="2128838" cy="877888"/>
          </a:xfrm>
          <a:prstGeom prst="homePlate">
            <a:avLst>
              <a:gd name="adj" fmla="val 48993"/>
            </a:avLst>
          </a:prstGeom>
          <a:solidFill>
            <a:srgbClr val="006595"/>
          </a:solidFill>
          <a:ln w="57658" algn="ctr">
            <a:solidFill>
              <a:schemeClr val="bg1"/>
            </a:solidFill>
            <a:round/>
          </a:ln>
          <a:effectLst/>
        </p:spPr>
        <p:txBody>
          <a:bodyPr anchor="ct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algn="ctr">
              <a:spcBef>
                <a:spcPct val="50000"/>
              </a:spcBef>
              <a:buFontTx/>
              <a:buNone/>
            </a:pPr>
            <a:r>
              <a:rPr lang="en-US" altLang="en-US" sz="1400">
                <a:solidFill>
                  <a:schemeClr val="bg1"/>
                </a:solidFill>
                <a:effectLst/>
              </a:rPr>
              <a:t>Remedy underpayment</a:t>
            </a:r>
            <a:endParaRPr lang="en-GB" altLang="en-US" sz="1400">
              <a:solidFill>
                <a:schemeClr val="bg1"/>
              </a:solidFill>
              <a:effectLst/>
            </a:endParaRPr>
          </a:p>
        </p:txBody>
      </p:sp>
      <p:sp>
        <p:nvSpPr>
          <p:cNvPr id="5" name="Chevron 3"/>
          <p:cNvSpPr>
            <a:spLocks noChangeArrowheads="1"/>
          </p:cNvSpPr>
          <p:nvPr/>
        </p:nvSpPr>
        <p:spPr>
          <a:xfrm>
            <a:off x="1895475" y="1762125"/>
            <a:ext cx="2128838" cy="877888"/>
          </a:xfrm>
          <a:prstGeom prst="chevron">
            <a:avLst>
              <a:gd name="adj" fmla="val 49981"/>
            </a:avLst>
          </a:prstGeom>
          <a:solidFill>
            <a:srgbClr val="A19589"/>
          </a:solidFill>
          <a:ln w="57658" algn="ctr">
            <a:solidFill>
              <a:schemeClr val="bg1"/>
            </a:solidFill>
            <a:round/>
          </a:ln>
          <a:effectLst/>
        </p:spPr>
        <p:txBody>
          <a:bodyPr lIns="0" anchor="ct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algn="ctr">
              <a:spcBef>
                <a:spcPct val="50000"/>
              </a:spcBef>
              <a:buFontTx/>
              <a:buNone/>
            </a:pPr>
            <a:r>
              <a:rPr lang="en-US" altLang="en-US" sz="1400">
                <a:solidFill>
                  <a:schemeClr val="bg1"/>
                </a:solidFill>
                <a:effectLst/>
              </a:rPr>
              <a:t>Pension arrears</a:t>
            </a:r>
            <a:endParaRPr lang="en-GB" altLang="en-US" sz="1400">
              <a:solidFill>
                <a:schemeClr val="bg1"/>
              </a:solidFill>
              <a:effectLst/>
            </a:endParaRPr>
          </a:p>
        </p:txBody>
      </p:sp>
      <p:sp>
        <p:nvSpPr>
          <p:cNvPr id="6" name="Chevron 5"/>
          <p:cNvSpPr/>
          <p:nvPr/>
        </p:nvSpPr>
        <p:spPr>
          <a:xfrm>
            <a:off x="3505200" y="1762125"/>
            <a:ext cx="2130425" cy="877888"/>
          </a:xfrm>
          <a:prstGeom prst="chevron">
            <a:avLst/>
          </a:prstGeom>
          <a:solidFill>
            <a:srgbClr val="569BBE"/>
          </a:solidFill>
          <a:ln w="57658" cap="flat" cmpd="sng" algn="ctr">
            <a:solidFill>
              <a:schemeClr val="bg1"/>
            </a:solidFill>
            <a:prstDash val="solid"/>
            <a:round/>
            <a:headEnd type="none" w="med" len="med"/>
            <a:tailEnd type="none" w="med" len="med"/>
          </a:ln>
          <a:effectLst/>
          <a:extLst/>
        </p:spPr>
        <p:txBody>
          <a:bodyPr anchor="ct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algn="ctr">
              <a:spcBef>
                <a:spcPct val="50000"/>
              </a:spcBef>
              <a:buFontTx/>
              <a:buNone/>
            </a:pPr>
            <a:r>
              <a:rPr lang="en-US" altLang="en-US" sz="1400">
                <a:solidFill>
                  <a:schemeClr val="bg1"/>
                </a:solidFill>
                <a:effectLst/>
              </a:rPr>
              <a:t>Underpaid PCLS</a:t>
            </a:r>
            <a:endParaRPr lang="en-GB" altLang="en-US" sz="1400">
              <a:solidFill>
                <a:schemeClr val="bg1"/>
              </a:solidFill>
              <a:effectLst/>
            </a:endParaRPr>
          </a:p>
        </p:txBody>
      </p:sp>
      <p:sp>
        <p:nvSpPr>
          <p:cNvPr id="7" name="Chevron 5"/>
          <p:cNvSpPr>
            <a:spLocks noChangeArrowheads="1"/>
          </p:cNvSpPr>
          <p:nvPr/>
        </p:nvSpPr>
        <p:spPr>
          <a:xfrm>
            <a:off x="5132388" y="1762125"/>
            <a:ext cx="2128837" cy="877888"/>
          </a:xfrm>
          <a:prstGeom prst="chevron">
            <a:avLst>
              <a:gd name="adj" fmla="val 49981"/>
            </a:avLst>
          </a:prstGeom>
          <a:solidFill>
            <a:srgbClr val="ADB0D8"/>
          </a:solidFill>
          <a:ln w="57658" algn="ctr">
            <a:solidFill>
              <a:schemeClr val="bg1"/>
            </a:solidFill>
            <a:round/>
          </a:ln>
          <a:effectLst/>
        </p:spPr>
        <p:txBody>
          <a:bodyPr lIns="0" anchor="ct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algn="ctr">
              <a:spcBef>
                <a:spcPct val="50000"/>
              </a:spcBef>
              <a:buFontTx/>
              <a:buNone/>
            </a:pPr>
            <a:r>
              <a:rPr lang="en-US" altLang="en-US" sz="1400">
                <a:solidFill>
                  <a:schemeClr val="bg1"/>
                </a:solidFill>
                <a:effectLst/>
              </a:rPr>
              <a:t>Interest</a:t>
            </a:r>
            <a:endParaRPr lang="en-GB" altLang="en-US" sz="1400">
              <a:solidFill>
                <a:schemeClr val="bg1"/>
              </a:solidFill>
              <a:effectLst/>
            </a:endParaRPr>
          </a:p>
        </p:txBody>
      </p:sp>
      <p:sp>
        <p:nvSpPr>
          <p:cNvPr id="8" name="Chevron 6"/>
          <p:cNvSpPr>
            <a:spLocks noChangeArrowheads="1"/>
          </p:cNvSpPr>
          <p:nvPr/>
        </p:nvSpPr>
        <p:spPr>
          <a:xfrm>
            <a:off x="6740525" y="1762125"/>
            <a:ext cx="2128838" cy="877888"/>
          </a:xfrm>
          <a:prstGeom prst="chevron">
            <a:avLst>
              <a:gd name="adj" fmla="val 49981"/>
            </a:avLst>
          </a:prstGeom>
          <a:solidFill>
            <a:srgbClr val="EB4498"/>
          </a:solidFill>
          <a:ln w="57658" algn="ctr">
            <a:solidFill>
              <a:schemeClr val="bg1"/>
            </a:solidFill>
            <a:round/>
          </a:ln>
          <a:effectLst/>
        </p:spPr>
        <p:txBody>
          <a:bodyPr lIns="0" anchor="ct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algn="ctr">
              <a:spcBef>
                <a:spcPct val="50000"/>
              </a:spcBef>
              <a:buFontTx/>
              <a:buNone/>
            </a:pPr>
            <a:r>
              <a:rPr lang="en-US" altLang="en-US" sz="1400">
                <a:solidFill>
                  <a:schemeClr val="bg1"/>
                </a:solidFill>
                <a:effectLst/>
              </a:rPr>
              <a:t>Difficult cases?</a:t>
            </a:r>
            <a:endParaRPr lang="en-GB" altLang="en-US" sz="1400">
              <a:solidFill>
                <a:schemeClr val="bg1"/>
              </a:solidFill>
              <a:effectLst/>
            </a:endParaRPr>
          </a:p>
        </p:txBody>
      </p:sp>
      <p:sp>
        <p:nvSpPr>
          <p:cNvPr id="9" name="Line Callout 1 (Accent Bar) 12"/>
          <p:cNvSpPr/>
          <p:nvPr/>
        </p:nvSpPr>
        <p:spPr>
          <a:xfrm rot="5400000">
            <a:off x="561975" y="3209925"/>
            <a:ext cx="1052513" cy="1662113"/>
          </a:xfrm>
          <a:prstGeom prst="accentCallout1">
            <a:avLst>
              <a:gd name="adj1" fmla="val 50282"/>
              <a:gd name="adj2" fmla="val -9690"/>
              <a:gd name="adj3" fmla="val 50120"/>
              <a:gd name="adj4" fmla="val -34162"/>
            </a:avLst>
          </a:prstGeom>
          <a:noFill/>
          <a:ln w="19050" algn="ctr">
            <a:solidFill>
              <a:srgbClr val="006595"/>
            </a:solidFill>
            <a:round/>
          </a:ln>
          <a:effectLst/>
          <a:extLst>
            <a:ext uri="{909E8E84-426E-40DD-AFC4-6F175D3DCCD1}">
              <a14:hiddenFill xmlns:a14="http://schemas.microsoft.com/office/drawing/2010/main">
                <a:solidFill>
                  <a:srgbClr val="FFFFFF"/>
                </a:solidFill>
              </a14:hiddenFill>
            </a:ext>
          </a:extLst>
        </p:spPr>
        <p:txBody>
          <a:bodyPr rIns="0"/>
          <a:lstStyle>
            <a:lvl1pPr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buFont typeface="Arial" charset="0"/>
              <a:buNone/>
            </a:pPr>
            <a:endParaRPr lang="en-GB" altLang="en-US" sz="1600">
              <a:effectLst/>
            </a:endParaRPr>
          </a:p>
        </p:txBody>
      </p:sp>
      <p:sp>
        <p:nvSpPr>
          <p:cNvPr id="10" name="Line Callout 1 (Accent Bar) 9"/>
          <p:cNvSpPr/>
          <p:nvPr/>
        </p:nvSpPr>
        <p:spPr>
          <a:xfrm rot="5400000">
            <a:off x="7324269" y="3209703"/>
            <a:ext cx="1053427" cy="1662675"/>
          </a:xfrm>
          <a:prstGeom prst="accentCallout1">
            <a:avLst>
              <a:gd name="adj1" fmla="val 50284"/>
              <a:gd name="adj2" fmla="val -9690"/>
              <a:gd name="adj3" fmla="val 50121"/>
              <a:gd name="adj4" fmla="val -34164"/>
            </a:avLst>
          </a:prstGeom>
          <a:noFill/>
          <a:ln w="19050" cap="flat" cmpd="sng" algn="ctr">
            <a:solidFill>
              <a:srgbClr val="EB4498"/>
            </a:solidFill>
            <a:prstDash val="solid"/>
            <a:round/>
            <a:headEnd type="none" w="med" len="med"/>
            <a:tailEnd type="none" w="med" len="med"/>
          </a:ln>
          <a:effectLst/>
          <a:extLst/>
        </p:spPr>
        <p:txBody>
          <a:bodyPr vert="vert270" rIns="0"/>
          <a:lstStyle/>
          <a:p>
            <a:pPr marL="177800" indent="-177800" fontAlgn="auto">
              <a:spcBef>
                <a:spcPct val="0"/>
              </a:spcBef>
              <a:spcAft>
                <a:spcPct val="0"/>
              </a:spcAft>
              <a:buFont typeface="Arial" panose="020B0604020202020204" pitchFamily="34" charset="0"/>
              <a:buChar char="–"/>
            </a:pPr>
            <a:r>
              <a:rPr lang="en-GB" sz="1400">
                <a:effectLst/>
                <a:latin typeface="+mn-lt"/>
                <a:cs typeface="+mn-cs"/>
              </a:rPr>
              <a:t>Transfers</a:t>
            </a:r>
          </a:p>
          <a:p>
            <a:pPr marL="177800" indent="-177800" fontAlgn="auto">
              <a:spcBef>
                <a:spcPct val="0"/>
              </a:spcBef>
              <a:spcAft>
                <a:spcPct val="0"/>
              </a:spcAft>
              <a:buFont typeface="Arial" panose="020B0604020202020204" pitchFamily="34" charset="0"/>
              <a:buChar char="–"/>
            </a:pPr>
            <a:r>
              <a:rPr lang="en-GB" sz="1400">
                <a:effectLst/>
              </a:rPr>
              <a:t>Commutation</a:t>
            </a:r>
          </a:p>
          <a:p>
            <a:pPr marL="177800" indent="-177800" fontAlgn="auto">
              <a:spcBef>
                <a:spcPct val="0"/>
              </a:spcBef>
              <a:spcAft>
                <a:spcPct val="0"/>
              </a:spcAft>
              <a:buFont typeface="Arial" panose="020B0604020202020204" pitchFamily="34" charset="0"/>
              <a:buChar char="–"/>
            </a:pPr>
            <a:r>
              <a:rPr lang="en-GB" sz="1400">
                <a:effectLst/>
                <a:latin typeface="+mn-lt"/>
                <a:cs typeface="+mn-cs"/>
              </a:rPr>
              <a:t>Pension sharing orders</a:t>
            </a:r>
          </a:p>
          <a:p>
            <a:pPr marL="177800" indent="-177800" fontAlgn="auto">
              <a:spcBef>
                <a:spcPct val="0"/>
              </a:spcBef>
              <a:spcAft>
                <a:spcPct val="0"/>
              </a:spcAft>
              <a:buFont typeface="Arial" panose="020B0604020202020204" pitchFamily="34" charset="0"/>
              <a:buChar char="–"/>
            </a:pPr>
            <a:r>
              <a:rPr lang="en-GB" sz="1400">
                <a:effectLst/>
              </a:rPr>
              <a:t>Deaths</a:t>
            </a:r>
            <a:endParaRPr lang="en-GB" sz="1400">
              <a:effectLst/>
              <a:latin typeface="+mn-lt"/>
              <a:cs typeface="+mn-cs"/>
            </a:endParaRPr>
          </a:p>
        </p:txBody>
      </p:sp>
      <p:sp>
        <p:nvSpPr>
          <p:cNvPr id="11" name="Line Callout 1 (Accent Bar) 10"/>
          <p:cNvSpPr/>
          <p:nvPr/>
        </p:nvSpPr>
        <p:spPr>
          <a:xfrm rot="5400000">
            <a:off x="5633652" y="3209704"/>
            <a:ext cx="1053427" cy="1662675"/>
          </a:xfrm>
          <a:prstGeom prst="accentCallout1">
            <a:avLst>
              <a:gd name="adj1" fmla="val 50284"/>
              <a:gd name="adj2" fmla="val -9690"/>
              <a:gd name="adj3" fmla="val 50121"/>
              <a:gd name="adj4" fmla="val -34164"/>
            </a:avLst>
          </a:prstGeom>
          <a:noFill/>
          <a:ln w="19050" cap="flat" cmpd="sng" algn="ctr">
            <a:solidFill>
              <a:srgbClr val="ADB0D8"/>
            </a:solidFill>
            <a:prstDash val="solid"/>
            <a:round/>
            <a:headEnd type="none" w="med" len="med"/>
            <a:tailEnd type="none" w="med" len="med"/>
          </a:ln>
          <a:effectLst/>
          <a:extLst/>
        </p:spPr>
        <p:txBody>
          <a:bodyPr vert="vert270" rIns="0"/>
          <a:lstStyle/>
          <a:p>
            <a:pPr marL="177800" indent="-177800" fontAlgn="auto">
              <a:spcBef>
                <a:spcPct val="0"/>
              </a:spcBef>
              <a:spcAft>
                <a:spcPct val="0"/>
              </a:spcAft>
              <a:buFont typeface="Arial" panose="020B0604020202020204" pitchFamily="34" charset="0"/>
              <a:buChar char="–"/>
            </a:pPr>
            <a:r>
              <a:rPr lang="en-GB" sz="1400">
                <a:effectLst/>
                <a:latin typeface="+mn-lt"/>
                <a:cs typeface="+mn-cs"/>
              </a:rPr>
              <a:t>Scheme administration member payment</a:t>
            </a:r>
          </a:p>
        </p:txBody>
      </p:sp>
      <p:sp>
        <p:nvSpPr>
          <p:cNvPr id="12" name="Line Callout 1 (Accent Bar) 11"/>
          <p:cNvSpPr/>
          <p:nvPr/>
        </p:nvSpPr>
        <p:spPr>
          <a:xfrm rot="5400000">
            <a:off x="3943034" y="3209705"/>
            <a:ext cx="1053427" cy="1662675"/>
          </a:xfrm>
          <a:prstGeom prst="accentCallout1">
            <a:avLst>
              <a:gd name="adj1" fmla="val 50284"/>
              <a:gd name="adj2" fmla="val -9690"/>
              <a:gd name="adj3" fmla="val 50121"/>
              <a:gd name="adj4" fmla="val -34164"/>
            </a:avLst>
          </a:prstGeom>
          <a:noFill/>
          <a:ln w="19050" cap="flat" cmpd="sng" algn="ctr">
            <a:solidFill>
              <a:srgbClr val="569BBE"/>
            </a:solidFill>
            <a:prstDash val="solid"/>
            <a:round/>
            <a:headEnd type="none" w="med" len="med"/>
            <a:tailEnd type="none" w="med" len="med"/>
          </a:ln>
          <a:effectLst/>
          <a:extLst/>
        </p:spPr>
        <p:txBody>
          <a:bodyPr vert="vert270" rIns="0"/>
          <a:lstStyle/>
          <a:p>
            <a:pPr marL="177800" indent="-177800" fontAlgn="auto">
              <a:spcBef>
                <a:spcPct val="0"/>
              </a:spcBef>
              <a:spcAft>
                <a:spcPct val="0"/>
              </a:spcAft>
              <a:buFont typeface="Arial" panose="020B0604020202020204" pitchFamily="34" charset="0"/>
              <a:buChar char="–"/>
            </a:pPr>
            <a:r>
              <a:rPr lang="en-GB" sz="1400">
                <a:effectLst/>
                <a:latin typeface="+mn-lt"/>
                <a:cs typeface="+mn-cs"/>
              </a:rPr>
              <a:t>Currently no mechanism</a:t>
            </a:r>
          </a:p>
        </p:txBody>
      </p:sp>
      <p:sp>
        <p:nvSpPr>
          <p:cNvPr id="13" name="Line Callout 1 (Accent Bar) 12"/>
          <p:cNvSpPr/>
          <p:nvPr/>
        </p:nvSpPr>
        <p:spPr>
          <a:xfrm rot="5400000">
            <a:off x="2252417" y="3209704"/>
            <a:ext cx="1053427" cy="1662675"/>
          </a:xfrm>
          <a:prstGeom prst="accentCallout1">
            <a:avLst>
              <a:gd name="adj1" fmla="val 50284"/>
              <a:gd name="adj2" fmla="val -9690"/>
              <a:gd name="adj3" fmla="val 50121"/>
              <a:gd name="adj4" fmla="val -34164"/>
            </a:avLst>
          </a:prstGeom>
          <a:noFill/>
          <a:ln w="19050" cap="flat" cmpd="sng" algn="ctr">
            <a:solidFill>
              <a:srgbClr val="A19589"/>
            </a:solidFill>
            <a:prstDash val="solid"/>
            <a:round/>
            <a:headEnd type="none" w="med" len="med"/>
            <a:tailEnd type="none" w="med" len="med"/>
          </a:ln>
          <a:effectLst/>
          <a:extLst/>
        </p:spPr>
        <p:txBody>
          <a:bodyPr vert="vert270" rIns="0"/>
          <a:lstStyle/>
          <a:p>
            <a:pPr marL="177800" indent="-177800" fontAlgn="auto">
              <a:spcBef>
                <a:spcPct val="0"/>
              </a:spcBef>
              <a:spcAft>
                <a:spcPct val="0"/>
              </a:spcAft>
              <a:buFont typeface="Arial" panose="020B0604020202020204" pitchFamily="34" charset="0"/>
              <a:buChar char="–"/>
            </a:pPr>
            <a:r>
              <a:rPr lang="en-GB" sz="1400">
                <a:effectLst/>
                <a:latin typeface="+mn-lt"/>
                <a:cs typeface="+mn-cs"/>
              </a:rPr>
              <a:t>2006 regulations</a:t>
            </a:r>
          </a:p>
          <a:p>
            <a:pPr marL="177800" indent="-177800" fontAlgn="auto">
              <a:spcBef>
                <a:spcPct val="0"/>
              </a:spcBef>
              <a:spcAft>
                <a:spcPct val="0"/>
              </a:spcAft>
              <a:buFont typeface="Arial" panose="020B0604020202020204" pitchFamily="34" charset="0"/>
              <a:buChar char="–"/>
            </a:pPr>
            <a:endParaRPr lang="en-GB" sz="1400">
              <a:effectLst/>
              <a:latin typeface="+mn-lt"/>
              <a:cs typeface="+mn-cs"/>
            </a:endParaRPr>
          </a:p>
          <a:p>
            <a:pPr marL="177800" indent="-177800" fontAlgn="auto">
              <a:spcBef>
                <a:spcPct val="0"/>
              </a:spcBef>
              <a:spcAft>
                <a:spcPct val="0"/>
              </a:spcAft>
              <a:buFont typeface="Arial" panose="020B0604020202020204" pitchFamily="34" charset="0"/>
              <a:buChar char="–"/>
            </a:pPr>
            <a:r>
              <a:rPr lang="en-GB" sz="1400">
                <a:effectLst/>
                <a:latin typeface="+mn-lt"/>
                <a:cs typeface="+mn-cs"/>
              </a:rPr>
              <a:t>Can be paid as lump sum (NB tax implications)</a:t>
            </a:r>
          </a:p>
        </p:txBody>
      </p:sp>
      <p:sp>
        <p:nvSpPr>
          <p:cNvPr id="14" name="TextBox 18"/>
          <p:cNvSpPr txBox="1">
            <a:spLocks noChangeArrowheads="1"/>
          </p:cNvSpPr>
          <p:nvPr/>
        </p:nvSpPr>
        <p:spPr>
          <a:xfrm>
            <a:off x="346075" y="3554413"/>
            <a:ext cx="1484313"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20000"/>
              </a:spcBef>
              <a:buFont typeface="Arial" charset="0"/>
              <a:buChar char="–"/>
              <a:defRPr sz="2400">
                <a:solidFill>
                  <a:schemeClr val="tx1"/>
                </a:solidFill>
                <a:effectLst/>
                <a:latin typeface="Arial"/>
              </a:defRPr>
            </a:lvl1pPr>
            <a:lvl2pPr marL="742950" indent="-285750" eaLnBrk="0" hangingPunct="0">
              <a:spcBef>
                <a:spcPct val="20000"/>
              </a:spcBef>
              <a:buChar char="–"/>
              <a:defRPr sz="2200">
                <a:solidFill>
                  <a:schemeClr val="tx1"/>
                </a:solidFill>
                <a:effectLst/>
                <a:latin typeface="Arial"/>
              </a:defRPr>
            </a:lvl2pPr>
            <a:lvl3pPr marL="1143000" indent="-228600" eaLnBrk="0" hangingPunct="0">
              <a:spcBef>
                <a:spcPct val="20000"/>
              </a:spcBef>
              <a:buFont typeface="Arial" charset="0"/>
              <a:buChar char="–"/>
              <a:defRPr sz="2000">
                <a:solidFill>
                  <a:schemeClr val="tx1"/>
                </a:solidFill>
                <a:effectLst/>
                <a:latin typeface="Arial"/>
              </a:defRPr>
            </a:lvl3pPr>
            <a:lvl4pPr marL="1600200" indent="-228600" eaLnBrk="0" hangingPunct="0">
              <a:spcBef>
                <a:spcPct val="20000"/>
              </a:spcBef>
              <a:buChar char="–"/>
              <a:defRPr sz="1500">
                <a:solidFill>
                  <a:schemeClr val="tx1"/>
                </a:solidFill>
                <a:effectLst/>
                <a:latin typeface="Arial"/>
              </a:defRPr>
            </a:lvl4pPr>
            <a:lvl5pPr marL="2057400" indent="-228600" eaLnBrk="0" hangingPunct="0">
              <a:spcBef>
                <a:spcPct val="20000"/>
              </a:spcBef>
              <a:buFont typeface="Arial" charset="0"/>
              <a:buChar char="–"/>
              <a:defRPr sz="1400">
                <a:solidFill>
                  <a:schemeClr val="tx1"/>
                </a:solidFill>
                <a:effectLst/>
                <a:latin typeface="Arial"/>
              </a:defRPr>
            </a:lvl5pPr>
            <a:lvl6pPr marL="2514600" indent="-228600"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spcBef>
                <a:spcPct val="0"/>
              </a:spcBef>
            </a:pPr>
            <a:r>
              <a:rPr lang="en-GB" altLang="en-US" sz="1400">
                <a:effectLst/>
              </a:rPr>
              <a:t>Continuing breach</a:t>
            </a:r>
          </a:p>
        </p:txBody>
      </p:sp>
    </p:spTree>
    <p:extLst>
      <p:ext uri="{BB962C8B-B14F-4D97-AF65-F5344CB8AC3E}">
        <p14:creationId xmlns:p14="http://schemas.microsoft.com/office/powerpoint/2010/main" val="144593945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xfrm>
            <a:off x="252003" y="424287"/>
            <a:ext cx="8572037" cy="446276"/>
          </a:xfrm>
          <a:effectLst/>
        </p:spPr>
        <p:txBody>
          <a:bodyPr/>
          <a:lstStyle/>
          <a:p>
            <a:r>
              <a:rPr lang="en-GB">
                <a:effectLst/>
              </a:rPr>
              <a:t>Practical issues: overpayments</a:t>
            </a:r>
            <a:endParaRPr lang="cs-CZ">
              <a:effectLst/>
            </a:endParaRPr>
          </a:p>
        </p:txBody>
      </p:sp>
      <p:sp>
        <p:nvSpPr>
          <p:cNvPr id="45" name="AutoShape 4"/>
          <p:cNvSpPr>
            <a:spLocks noChangeAspect="1" noChangeArrowheads="1" noTextEdit="1"/>
          </p:cNvSpPr>
          <p:nvPr/>
        </p:nvSpPr>
        <p:spPr>
          <a:xfrm>
            <a:off x="3325813" y="1469848"/>
            <a:ext cx="2492375" cy="1900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t" anchorCtr="0" compatLnSpc="1">
            <a:prstTxWarp prst="textNoShape">
              <a:avLst/>
            </a:prstTxWarp>
          </a:bodyPr>
          <a:lstStyle/>
          <a:p>
            <a:endParaRPr lang="en-GB">
              <a:effectLst/>
            </a:endParaRPr>
          </a:p>
        </p:txBody>
      </p:sp>
      <p:grpSp>
        <p:nvGrpSpPr>
          <p:cNvPr id="4" name="Group 3"/>
          <p:cNvGrpSpPr/>
          <p:nvPr/>
        </p:nvGrpSpPr>
        <p:grpSpPr>
          <a:xfrm>
            <a:off x="817433" y="1998503"/>
            <a:ext cx="7313069" cy="2608162"/>
            <a:chOff x="888170" y="2568034"/>
            <a:chExt cx="7313069" cy="2608162"/>
          </a:xfrm>
          <a:effectLst/>
        </p:grpSpPr>
        <p:grpSp>
          <p:nvGrpSpPr>
            <p:cNvPr id="17" name="Group 16"/>
            <p:cNvGrpSpPr/>
            <p:nvPr/>
          </p:nvGrpSpPr>
          <p:grpSpPr>
            <a:xfrm>
              <a:off x="888170" y="2568034"/>
              <a:ext cx="2493956" cy="600164"/>
              <a:chOff x="874522" y="2718162"/>
              <a:chExt cx="2493956" cy="600164"/>
            </a:xfrm>
            <a:effectLst/>
          </p:grpSpPr>
          <p:sp>
            <p:nvSpPr>
              <p:cNvPr id="18" name="Oval 17"/>
              <p:cNvSpPr/>
              <p:nvPr/>
            </p:nvSpPr>
            <p:spPr>
              <a:xfrm>
                <a:off x="2954335" y="2809474"/>
                <a:ext cx="414143" cy="414143"/>
              </a:xfrm>
              <a:prstGeom prst="ellipse">
                <a:avLst/>
              </a:prstGeom>
              <a:solidFill>
                <a:srgbClr val="EB44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19" name="Freeform 18"/>
              <p:cNvSpPr/>
              <p:nvPr/>
            </p:nvSpPr>
            <p:spPr>
              <a:xfrm flipV="1">
                <a:off x="2175306" y="2980963"/>
                <a:ext cx="763107"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EB4498"/>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21" name="Rectangle 20"/>
              <p:cNvSpPr/>
              <p:nvPr/>
            </p:nvSpPr>
            <p:spPr>
              <a:xfrm>
                <a:off x="874522" y="2718162"/>
                <a:ext cx="1443673" cy="600164"/>
              </a:xfrm>
              <a:prstGeom prst="rect">
                <a:avLst/>
              </a:prstGeom>
              <a:effectLst/>
            </p:spPr>
            <p:txBody>
              <a:bodyPr wrap="square">
                <a:spAutoFit/>
              </a:bodyPr>
              <a:lstStyle/>
              <a:p>
                <a:r>
                  <a:rPr lang="en-GB" sz="1100">
                    <a:effectLst/>
                  </a:rPr>
                  <a:t>Amend rules, or augment individual member benefits?</a:t>
                </a:r>
              </a:p>
            </p:txBody>
          </p:sp>
        </p:grpSp>
        <p:grpSp>
          <p:nvGrpSpPr>
            <p:cNvPr id="3" name="Group 2"/>
            <p:cNvGrpSpPr/>
            <p:nvPr/>
          </p:nvGrpSpPr>
          <p:grpSpPr>
            <a:xfrm>
              <a:off x="888170" y="2621246"/>
              <a:ext cx="7313069" cy="2554950"/>
              <a:chOff x="888170" y="2621246"/>
              <a:chExt cx="7313069" cy="2554950"/>
            </a:xfrm>
            <a:effectLst/>
          </p:grpSpPr>
          <p:grpSp>
            <p:nvGrpSpPr>
              <p:cNvPr id="25" name="Group 24"/>
              <p:cNvGrpSpPr/>
              <p:nvPr/>
            </p:nvGrpSpPr>
            <p:grpSpPr>
              <a:xfrm>
                <a:off x="1038298" y="3633750"/>
                <a:ext cx="2016081" cy="414143"/>
                <a:chOff x="983706" y="3846858"/>
                <a:chExt cx="2016081" cy="414143"/>
              </a:xfrm>
              <a:effectLst/>
            </p:grpSpPr>
            <p:sp>
              <p:nvSpPr>
                <p:cNvPr id="26" name="Oval 25"/>
                <p:cNvSpPr/>
                <p:nvPr/>
              </p:nvSpPr>
              <p:spPr>
                <a:xfrm>
                  <a:off x="2585644" y="3846858"/>
                  <a:ext cx="414143" cy="414143"/>
                </a:xfrm>
                <a:prstGeom prst="ellipse">
                  <a:avLst/>
                </a:prstGeom>
                <a:solidFill>
                  <a:srgbClr val="C7C8C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27" name="Freeform 26"/>
                <p:cNvSpPr/>
                <p:nvPr/>
              </p:nvSpPr>
              <p:spPr>
                <a:xfrm flipV="1">
                  <a:off x="1691096" y="4008218"/>
                  <a:ext cx="900000" cy="84798"/>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C7C8C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28" name="Rectangle 27"/>
                <p:cNvSpPr/>
                <p:nvPr/>
              </p:nvSpPr>
              <p:spPr>
                <a:xfrm>
                  <a:off x="983706" y="3927726"/>
                  <a:ext cx="818751" cy="216000"/>
                </a:xfrm>
                <a:prstGeom prst="rect">
                  <a:avLst/>
                </a:prstGeom>
                <a:effectLst/>
              </p:spPr>
              <p:txBody>
                <a:bodyPr wrap="square">
                  <a:spAutoFit/>
                </a:bodyPr>
                <a:lstStyle/>
                <a:p>
                  <a:r>
                    <a:rPr lang="en-GB" sz="1100">
                      <a:effectLst/>
                    </a:rPr>
                    <a:t>Write off?</a:t>
                  </a:r>
                </a:p>
              </p:txBody>
            </p:sp>
          </p:grpSp>
          <p:grpSp>
            <p:nvGrpSpPr>
              <p:cNvPr id="29" name="Group 28"/>
              <p:cNvGrpSpPr/>
              <p:nvPr/>
            </p:nvGrpSpPr>
            <p:grpSpPr>
              <a:xfrm>
                <a:off x="888170" y="4647360"/>
                <a:ext cx="2524145" cy="414143"/>
                <a:chOff x="942762" y="4797488"/>
                <a:chExt cx="2524145" cy="414143"/>
              </a:xfrm>
              <a:effectLst/>
            </p:grpSpPr>
            <p:sp>
              <p:nvSpPr>
                <p:cNvPr id="30" name="Oval 29"/>
                <p:cNvSpPr/>
                <p:nvPr/>
              </p:nvSpPr>
              <p:spPr>
                <a:xfrm>
                  <a:off x="3052764" y="4797488"/>
                  <a:ext cx="414143" cy="414143"/>
                </a:xfrm>
                <a:prstGeom prst="ellipse">
                  <a:avLst/>
                </a:pr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31" name="Freeform 30"/>
                <p:cNvSpPr/>
                <p:nvPr/>
              </p:nvSpPr>
              <p:spPr>
                <a:xfrm flipV="1">
                  <a:off x="2000043" y="4975984"/>
                  <a:ext cx="1044000" cy="4572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5C6F7B"/>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32" name="Rectangle 31"/>
                <p:cNvSpPr/>
                <p:nvPr/>
              </p:nvSpPr>
              <p:spPr>
                <a:xfrm>
                  <a:off x="942762" y="4867984"/>
                  <a:ext cx="1205370" cy="261610"/>
                </a:xfrm>
                <a:prstGeom prst="rect">
                  <a:avLst/>
                </a:prstGeom>
                <a:effectLst/>
              </p:spPr>
              <p:txBody>
                <a:bodyPr wrap="square">
                  <a:spAutoFit/>
                </a:bodyPr>
                <a:lstStyle/>
                <a:p>
                  <a:r>
                    <a:rPr lang="en-GB" sz="1100">
                      <a:effectLst/>
                    </a:rPr>
                    <a:t>Seek recovery?</a:t>
                  </a:r>
                </a:p>
              </p:txBody>
            </p:sp>
          </p:grpSp>
          <p:grpSp>
            <p:nvGrpSpPr>
              <p:cNvPr id="33" name="Group 32"/>
              <p:cNvGrpSpPr/>
              <p:nvPr/>
            </p:nvGrpSpPr>
            <p:grpSpPr>
              <a:xfrm>
                <a:off x="5178285" y="2621246"/>
                <a:ext cx="3022954" cy="600164"/>
                <a:chOff x="4987213" y="2771374"/>
                <a:chExt cx="3022954" cy="600164"/>
              </a:xfrm>
              <a:effectLst/>
            </p:grpSpPr>
            <p:sp>
              <p:nvSpPr>
                <p:cNvPr id="34" name="Oval 33"/>
                <p:cNvSpPr/>
                <p:nvPr/>
              </p:nvSpPr>
              <p:spPr>
                <a:xfrm>
                  <a:off x="4987213" y="2809474"/>
                  <a:ext cx="414143" cy="414143"/>
                </a:xfrm>
                <a:prstGeom prst="ellipse">
                  <a:avLst/>
                </a:prstGeom>
                <a:solidFill>
                  <a:srgbClr val="9AD7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35" name="Freeform 34"/>
                <p:cNvSpPr/>
                <p:nvPr/>
              </p:nvSpPr>
              <p:spPr>
                <a:xfrm flipV="1">
                  <a:off x="5371587" y="2980963"/>
                  <a:ext cx="1260000"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9AD7DB"/>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36" name="Rectangle 35"/>
                <p:cNvSpPr/>
                <p:nvPr/>
              </p:nvSpPr>
              <p:spPr>
                <a:xfrm>
                  <a:off x="6566494" y="2771374"/>
                  <a:ext cx="1443673" cy="600164"/>
                </a:xfrm>
                <a:prstGeom prst="rect">
                  <a:avLst/>
                </a:prstGeom>
                <a:effectLst/>
              </p:spPr>
              <p:txBody>
                <a:bodyPr wrap="square">
                  <a:spAutoFit/>
                </a:bodyPr>
                <a:lstStyle/>
                <a:p>
                  <a:r>
                    <a:rPr lang="en-GB" sz="1100">
                      <a:effectLst/>
                    </a:rPr>
                    <a:t>If augmenting, impose special terms?</a:t>
                  </a:r>
                </a:p>
              </p:txBody>
            </p:sp>
          </p:grpSp>
          <p:grpSp>
            <p:nvGrpSpPr>
              <p:cNvPr id="37" name="Group 36"/>
              <p:cNvGrpSpPr/>
              <p:nvPr/>
            </p:nvGrpSpPr>
            <p:grpSpPr>
              <a:xfrm>
                <a:off x="5461831" y="3616371"/>
                <a:ext cx="2671168" cy="448901"/>
                <a:chOff x="5338999" y="3969690"/>
                <a:chExt cx="2671168" cy="448901"/>
              </a:xfrm>
              <a:effectLst/>
            </p:grpSpPr>
            <p:sp>
              <p:nvSpPr>
                <p:cNvPr id="38" name="Oval 37"/>
                <p:cNvSpPr/>
                <p:nvPr/>
              </p:nvSpPr>
              <p:spPr>
                <a:xfrm>
                  <a:off x="5338999" y="3969690"/>
                  <a:ext cx="414143" cy="414143"/>
                </a:xfrm>
                <a:prstGeom prst="ellipse">
                  <a:avLst/>
                </a:prstGeom>
                <a:solidFill>
                  <a:srgbClr val="9F661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39" name="Rectangle 38"/>
                <p:cNvSpPr/>
                <p:nvPr/>
              </p:nvSpPr>
              <p:spPr>
                <a:xfrm>
                  <a:off x="6566494" y="3987704"/>
                  <a:ext cx="1443673" cy="430887"/>
                </a:xfrm>
                <a:prstGeom prst="rect">
                  <a:avLst/>
                </a:prstGeom>
                <a:effectLst/>
              </p:spPr>
              <p:txBody>
                <a:bodyPr wrap="square">
                  <a:spAutoFit/>
                </a:bodyPr>
                <a:lstStyle/>
                <a:p>
                  <a:r>
                    <a:rPr lang="en-GB" sz="1100">
                      <a:effectLst/>
                    </a:rPr>
                    <a:t>Reduce to </a:t>
                  </a:r>
                  <a:br>
                    <a:rPr lang="en-GB" sz="1100">
                      <a:effectLst/>
                    </a:rPr>
                  </a:br>
                  <a:r>
                    <a:rPr lang="en-GB" sz="1100">
                      <a:effectLst/>
                    </a:rPr>
                    <a:t>correct level</a:t>
                  </a:r>
                </a:p>
              </p:txBody>
            </p:sp>
            <p:sp>
              <p:nvSpPr>
                <p:cNvPr id="40" name="Freeform 39"/>
                <p:cNvSpPr/>
                <p:nvPr/>
              </p:nvSpPr>
              <p:spPr>
                <a:xfrm flipV="1">
                  <a:off x="5753141" y="4125228"/>
                  <a:ext cx="864000"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chemeClr val="accent6"/>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grpSp>
          <p:grpSp>
            <p:nvGrpSpPr>
              <p:cNvPr id="41" name="Group 40"/>
              <p:cNvGrpSpPr/>
              <p:nvPr/>
            </p:nvGrpSpPr>
            <p:grpSpPr>
              <a:xfrm>
                <a:off x="5106595" y="4576032"/>
                <a:ext cx="2999108" cy="600164"/>
                <a:chOff x="4901875" y="4726160"/>
                <a:chExt cx="2999108" cy="600164"/>
              </a:xfrm>
              <a:effectLst/>
            </p:grpSpPr>
            <p:sp>
              <p:nvSpPr>
                <p:cNvPr id="42" name="Oval 41"/>
                <p:cNvSpPr/>
                <p:nvPr/>
              </p:nvSpPr>
              <p:spPr>
                <a:xfrm>
                  <a:off x="4901875" y="4770192"/>
                  <a:ext cx="414143" cy="414143"/>
                </a:xfrm>
                <a:prstGeom prst="ellipse">
                  <a:avLst/>
                </a:prstGeom>
                <a:solidFill>
                  <a:srgbClr val="569BB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43" name="Freeform 42"/>
                <p:cNvSpPr/>
                <p:nvPr/>
              </p:nvSpPr>
              <p:spPr>
                <a:xfrm flipV="1">
                  <a:off x="5278524" y="4943933"/>
                  <a:ext cx="1224000"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569BBE"/>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sp>
              <p:nvSpPr>
                <p:cNvPr id="44" name="Rectangle 43"/>
                <p:cNvSpPr/>
                <p:nvPr/>
              </p:nvSpPr>
              <p:spPr>
                <a:xfrm>
                  <a:off x="6457310" y="4726160"/>
                  <a:ext cx="1443673" cy="600164"/>
                </a:xfrm>
                <a:prstGeom prst="rect">
                  <a:avLst/>
                </a:prstGeom>
                <a:effectLst/>
              </p:spPr>
              <p:txBody>
                <a:bodyPr wrap="square">
                  <a:spAutoFit/>
                </a:bodyPr>
                <a:lstStyle/>
                <a:p>
                  <a:r>
                    <a:rPr lang="en-GB" sz="1100">
                      <a:effectLst/>
                    </a:rPr>
                    <a:t>Reduce to correct level; offset past overpayments?</a:t>
                  </a:r>
                </a:p>
              </p:txBody>
            </p:sp>
          </p:grpSp>
          <p:sp>
            <p:nvSpPr>
              <p:cNvPr id="46" name="Freeform 6"/>
              <p:cNvSpPr/>
              <p:nvPr/>
            </p:nvSpPr>
            <p:spPr>
              <a:xfrm>
                <a:off x="4258097" y="2760042"/>
                <a:ext cx="936043" cy="1081836"/>
              </a:xfrm>
              <a:custGeom>
                <a:avLst/>
                <a:gdLst>
                  <a:gd name="T0" fmla="*/ 0 w 885"/>
                  <a:gd name="T1" fmla="*/ 1023 h 1023"/>
                  <a:gd name="T2" fmla="*/ 885 w 885"/>
                  <a:gd name="T3" fmla="*/ 510 h 1023"/>
                  <a:gd name="T4" fmla="*/ 849 w 885"/>
                  <a:gd name="T5" fmla="*/ 453 h 1023"/>
                  <a:gd name="T6" fmla="*/ 810 w 885"/>
                  <a:gd name="T7" fmla="*/ 399 h 1023"/>
                  <a:gd name="T8" fmla="*/ 766 w 885"/>
                  <a:gd name="T9" fmla="*/ 347 h 1023"/>
                  <a:gd name="T10" fmla="*/ 722 w 885"/>
                  <a:gd name="T11" fmla="*/ 297 h 1023"/>
                  <a:gd name="T12" fmla="*/ 672 w 885"/>
                  <a:gd name="T13" fmla="*/ 253 h 1023"/>
                  <a:gd name="T14" fmla="*/ 620 w 885"/>
                  <a:gd name="T15" fmla="*/ 211 h 1023"/>
                  <a:gd name="T16" fmla="*/ 567 w 885"/>
                  <a:gd name="T17" fmla="*/ 172 h 1023"/>
                  <a:gd name="T18" fmla="*/ 511 w 885"/>
                  <a:gd name="T19" fmla="*/ 138 h 1023"/>
                  <a:gd name="T20" fmla="*/ 453 w 885"/>
                  <a:gd name="T21" fmla="*/ 105 h 1023"/>
                  <a:gd name="T22" fmla="*/ 392 w 885"/>
                  <a:gd name="T23" fmla="*/ 78 h 1023"/>
                  <a:gd name="T24" fmla="*/ 330 w 885"/>
                  <a:gd name="T25" fmla="*/ 55 h 1023"/>
                  <a:gd name="T26" fmla="*/ 267 w 885"/>
                  <a:gd name="T27" fmla="*/ 36 h 1023"/>
                  <a:gd name="T28" fmla="*/ 202 w 885"/>
                  <a:gd name="T29" fmla="*/ 21 h 1023"/>
                  <a:gd name="T30" fmla="*/ 134 w 885"/>
                  <a:gd name="T31" fmla="*/ 9 h 1023"/>
                  <a:gd name="T32" fmla="*/ 67 w 885"/>
                  <a:gd name="T33" fmla="*/ 2 h 1023"/>
                  <a:gd name="T34" fmla="*/ 0 w 885"/>
                  <a:gd name="T35" fmla="*/ 0 h 1023"/>
                  <a:gd name="T36" fmla="*/ 0 w 885"/>
                  <a:gd name="T37"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3">
                    <a:moveTo>
                      <a:pt x="0" y="1023"/>
                    </a:moveTo>
                    <a:lnTo>
                      <a:pt x="885" y="510"/>
                    </a:lnTo>
                    <a:lnTo>
                      <a:pt x="849" y="453"/>
                    </a:lnTo>
                    <a:lnTo>
                      <a:pt x="810" y="399"/>
                    </a:lnTo>
                    <a:lnTo>
                      <a:pt x="766" y="347"/>
                    </a:lnTo>
                    <a:lnTo>
                      <a:pt x="722" y="297"/>
                    </a:lnTo>
                    <a:lnTo>
                      <a:pt x="672" y="253"/>
                    </a:lnTo>
                    <a:lnTo>
                      <a:pt x="620" y="211"/>
                    </a:lnTo>
                    <a:lnTo>
                      <a:pt x="567" y="172"/>
                    </a:lnTo>
                    <a:lnTo>
                      <a:pt x="511" y="138"/>
                    </a:lnTo>
                    <a:lnTo>
                      <a:pt x="453" y="105"/>
                    </a:lnTo>
                    <a:lnTo>
                      <a:pt x="392" y="78"/>
                    </a:lnTo>
                    <a:lnTo>
                      <a:pt x="330" y="55"/>
                    </a:lnTo>
                    <a:lnTo>
                      <a:pt x="267" y="36"/>
                    </a:lnTo>
                    <a:lnTo>
                      <a:pt x="202" y="21"/>
                    </a:lnTo>
                    <a:lnTo>
                      <a:pt x="134" y="9"/>
                    </a:lnTo>
                    <a:lnTo>
                      <a:pt x="67" y="2"/>
                    </a:lnTo>
                    <a:lnTo>
                      <a:pt x="0" y="0"/>
                    </a:lnTo>
                    <a:lnTo>
                      <a:pt x="0" y="1023"/>
                    </a:lnTo>
                    <a:close/>
                  </a:path>
                </a:pathLst>
              </a:custGeom>
              <a:solidFill>
                <a:srgbClr val="9AD7DB"/>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anchor="t" anchorCtr="0" compatLnSpc="1">
                <a:prstTxWarp prst="textNoShape">
                  <a:avLst/>
                </a:prstTxWarp>
              </a:bodyPr>
              <a:lstStyle/>
              <a:p>
                <a:endParaRPr lang="en-GB">
                  <a:effectLst/>
                </a:endParaRPr>
              </a:p>
            </p:txBody>
          </p:sp>
          <p:sp>
            <p:nvSpPr>
              <p:cNvPr id="47" name="Freeform 7"/>
              <p:cNvSpPr/>
              <p:nvPr/>
            </p:nvSpPr>
            <p:spPr>
              <a:xfrm>
                <a:off x="4258097" y="3300960"/>
                <a:ext cx="1079725" cy="1079723"/>
              </a:xfrm>
              <a:custGeom>
                <a:avLst/>
                <a:gdLst>
                  <a:gd name="T0" fmla="*/ 0 w 1022"/>
                  <a:gd name="T1" fmla="*/ 513 h 1024"/>
                  <a:gd name="T2" fmla="*/ 885 w 1022"/>
                  <a:gd name="T3" fmla="*/ 1024 h 1024"/>
                  <a:gd name="T4" fmla="*/ 918 w 1022"/>
                  <a:gd name="T5" fmla="*/ 964 h 1024"/>
                  <a:gd name="T6" fmla="*/ 945 w 1022"/>
                  <a:gd name="T7" fmla="*/ 903 h 1024"/>
                  <a:gd name="T8" fmla="*/ 970 w 1022"/>
                  <a:gd name="T9" fmla="*/ 839 h 1024"/>
                  <a:gd name="T10" fmla="*/ 989 w 1022"/>
                  <a:gd name="T11" fmla="*/ 774 h 1024"/>
                  <a:gd name="T12" fmla="*/ 1002 w 1022"/>
                  <a:gd name="T13" fmla="*/ 711 h 1024"/>
                  <a:gd name="T14" fmla="*/ 1014 w 1022"/>
                  <a:gd name="T15" fmla="*/ 645 h 1024"/>
                  <a:gd name="T16" fmla="*/ 1020 w 1022"/>
                  <a:gd name="T17" fmla="*/ 578 h 1024"/>
                  <a:gd name="T18" fmla="*/ 1022 w 1022"/>
                  <a:gd name="T19" fmla="*/ 513 h 1024"/>
                  <a:gd name="T20" fmla="*/ 1020 w 1022"/>
                  <a:gd name="T21" fmla="*/ 446 h 1024"/>
                  <a:gd name="T22" fmla="*/ 1014 w 1022"/>
                  <a:gd name="T23" fmla="*/ 380 h 1024"/>
                  <a:gd name="T24" fmla="*/ 1002 w 1022"/>
                  <a:gd name="T25" fmla="*/ 315 h 1024"/>
                  <a:gd name="T26" fmla="*/ 989 w 1022"/>
                  <a:gd name="T27" fmla="*/ 250 h 1024"/>
                  <a:gd name="T28" fmla="*/ 970 w 1022"/>
                  <a:gd name="T29" fmla="*/ 187 h 1024"/>
                  <a:gd name="T30" fmla="*/ 945 w 1022"/>
                  <a:gd name="T31" fmla="*/ 123 h 1024"/>
                  <a:gd name="T32" fmla="*/ 918 w 1022"/>
                  <a:gd name="T33" fmla="*/ 62 h 1024"/>
                  <a:gd name="T34" fmla="*/ 885 w 1022"/>
                  <a:gd name="T35" fmla="*/ 0 h 1024"/>
                  <a:gd name="T36" fmla="*/ 0 w 1022"/>
                  <a:gd name="T37" fmla="*/ 513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2" h="1024">
                    <a:moveTo>
                      <a:pt x="0" y="513"/>
                    </a:moveTo>
                    <a:lnTo>
                      <a:pt x="885" y="1024"/>
                    </a:lnTo>
                    <a:lnTo>
                      <a:pt x="918" y="964"/>
                    </a:lnTo>
                    <a:lnTo>
                      <a:pt x="945" y="903"/>
                    </a:lnTo>
                    <a:lnTo>
                      <a:pt x="970" y="839"/>
                    </a:lnTo>
                    <a:lnTo>
                      <a:pt x="989" y="774"/>
                    </a:lnTo>
                    <a:lnTo>
                      <a:pt x="1002" y="711"/>
                    </a:lnTo>
                    <a:lnTo>
                      <a:pt x="1014" y="645"/>
                    </a:lnTo>
                    <a:lnTo>
                      <a:pt x="1020" y="578"/>
                    </a:lnTo>
                    <a:lnTo>
                      <a:pt x="1022" y="513"/>
                    </a:lnTo>
                    <a:lnTo>
                      <a:pt x="1020" y="446"/>
                    </a:lnTo>
                    <a:lnTo>
                      <a:pt x="1014" y="380"/>
                    </a:lnTo>
                    <a:lnTo>
                      <a:pt x="1002" y="315"/>
                    </a:lnTo>
                    <a:lnTo>
                      <a:pt x="989" y="250"/>
                    </a:lnTo>
                    <a:lnTo>
                      <a:pt x="970" y="187"/>
                    </a:lnTo>
                    <a:lnTo>
                      <a:pt x="945" y="123"/>
                    </a:lnTo>
                    <a:lnTo>
                      <a:pt x="918" y="62"/>
                    </a:lnTo>
                    <a:lnTo>
                      <a:pt x="885" y="0"/>
                    </a:lnTo>
                    <a:lnTo>
                      <a:pt x="0" y="513"/>
                    </a:lnTo>
                    <a:close/>
                  </a:path>
                </a:pathLst>
              </a:custGeom>
              <a:solidFill>
                <a:srgbClr val="9F6614"/>
              </a:solidFill>
              <a:ln>
                <a:noFill/>
              </a:ln>
              <a:effectLst/>
              <a:extLst/>
            </p:spPr>
            <p:txBody>
              <a:bodyPr vert="horz" wrap="square" lIns="91440" tIns="45720" rIns="91440" bIns="45720" anchor="t" anchorCtr="0" compatLnSpc="1">
                <a:prstTxWarp prst="textNoShape">
                  <a:avLst/>
                </a:prstTxWarp>
              </a:bodyPr>
              <a:lstStyle/>
              <a:p>
                <a:endParaRPr lang="en-GB">
                  <a:effectLst/>
                </a:endParaRPr>
              </a:p>
            </p:txBody>
          </p:sp>
          <p:sp>
            <p:nvSpPr>
              <p:cNvPr id="48" name="Freeform 8"/>
              <p:cNvSpPr/>
              <p:nvPr/>
            </p:nvSpPr>
            <p:spPr>
              <a:xfrm>
                <a:off x="4258097" y="3841878"/>
                <a:ext cx="936043" cy="1079723"/>
              </a:xfrm>
              <a:custGeom>
                <a:avLst/>
                <a:gdLst>
                  <a:gd name="T0" fmla="*/ 0 w 885"/>
                  <a:gd name="T1" fmla="*/ 0 h 1021"/>
                  <a:gd name="T2" fmla="*/ 0 w 885"/>
                  <a:gd name="T3" fmla="*/ 1021 h 1021"/>
                  <a:gd name="T4" fmla="*/ 67 w 885"/>
                  <a:gd name="T5" fmla="*/ 1019 h 1021"/>
                  <a:gd name="T6" fmla="*/ 134 w 885"/>
                  <a:gd name="T7" fmla="*/ 1012 h 1021"/>
                  <a:gd name="T8" fmla="*/ 202 w 885"/>
                  <a:gd name="T9" fmla="*/ 1002 h 1021"/>
                  <a:gd name="T10" fmla="*/ 267 w 885"/>
                  <a:gd name="T11" fmla="*/ 987 h 1021"/>
                  <a:gd name="T12" fmla="*/ 330 w 885"/>
                  <a:gd name="T13" fmla="*/ 968 h 1021"/>
                  <a:gd name="T14" fmla="*/ 392 w 885"/>
                  <a:gd name="T15" fmla="*/ 943 h 1021"/>
                  <a:gd name="T16" fmla="*/ 453 w 885"/>
                  <a:gd name="T17" fmla="*/ 916 h 1021"/>
                  <a:gd name="T18" fmla="*/ 511 w 885"/>
                  <a:gd name="T19" fmla="*/ 885 h 1021"/>
                  <a:gd name="T20" fmla="*/ 567 w 885"/>
                  <a:gd name="T21" fmla="*/ 850 h 1021"/>
                  <a:gd name="T22" fmla="*/ 620 w 885"/>
                  <a:gd name="T23" fmla="*/ 812 h 1021"/>
                  <a:gd name="T24" fmla="*/ 672 w 885"/>
                  <a:gd name="T25" fmla="*/ 770 h 1021"/>
                  <a:gd name="T26" fmla="*/ 722 w 885"/>
                  <a:gd name="T27" fmla="*/ 724 h 1021"/>
                  <a:gd name="T28" fmla="*/ 766 w 885"/>
                  <a:gd name="T29" fmla="*/ 676 h 1021"/>
                  <a:gd name="T30" fmla="*/ 810 w 885"/>
                  <a:gd name="T31" fmla="*/ 624 h 1021"/>
                  <a:gd name="T32" fmla="*/ 849 w 885"/>
                  <a:gd name="T33" fmla="*/ 568 h 1021"/>
                  <a:gd name="T34" fmla="*/ 885 w 885"/>
                  <a:gd name="T35" fmla="*/ 511 h 1021"/>
                  <a:gd name="T36" fmla="*/ 0 w 885"/>
                  <a:gd name="T37" fmla="*/ 0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1">
                    <a:moveTo>
                      <a:pt x="0" y="0"/>
                    </a:moveTo>
                    <a:lnTo>
                      <a:pt x="0" y="1021"/>
                    </a:lnTo>
                    <a:lnTo>
                      <a:pt x="67" y="1019"/>
                    </a:lnTo>
                    <a:lnTo>
                      <a:pt x="134" y="1012"/>
                    </a:lnTo>
                    <a:lnTo>
                      <a:pt x="202" y="1002"/>
                    </a:lnTo>
                    <a:lnTo>
                      <a:pt x="267" y="987"/>
                    </a:lnTo>
                    <a:lnTo>
                      <a:pt x="330" y="968"/>
                    </a:lnTo>
                    <a:lnTo>
                      <a:pt x="392" y="943"/>
                    </a:lnTo>
                    <a:lnTo>
                      <a:pt x="453" y="916"/>
                    </a:lnTo>
                    <a:lnTo>
                      <a:pt x="511" y="885"/>
                    </a:lnTo>
                    <a:lnTo>
                      <a:pt x="567" y="850"/>
                    </a:lnTo>
                    <a:lnTo>
                      <a:pt x="620" y="812"/>
                    </a:lnTo>
                    <a:lnTo>
                      <a:pt x="672" y="770"/>
                    </a:lnTo>
                    <a:lnTo>
                      <a:pt x="722" y="724"/>
                    </a:lnTo>
                    <a:lnTo>
                      <a:pt x="766" y="676"/>
                    </a:lnTo>
                    <a:lnTo>
                      <a:pt x="810" y="624"/>
                    </a:lnTo>
                    <a:lnTo>
                      <a:pt x="849" y="568"/>
                    </a:lnTo>
                    <a:lnTo>
                      <a:pt x="885" y="511"/>
                    </a:lnTo>
                    <a:lnTo>
                      <a:pt x="0" y="0"/>
                    </a:lnTo>
                    <a:close/>
                  </a:path>
                </a:pathLst>
              </a:custGeom>
              <a:solidFill>
                <a:srgbClr val="569BBE"/>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anchor="t" anchorCtr="0" compatLnSpc="1">
                <a:prstTxWarp prst="textNoShape">
                  <a:avLst/>
                </a:prstTxWarp>
              </a:bodyPr>
              <a:lstStyle/>
              <a:p>
                <a:endParaRPr lang="en-GB">
                  <a:effectLst/>
                </a:endParaRPr>
              </a:p>
            </p:txBody>
          </p:sp>
          <p:sp>
            <p:nvSpPr>
              <p:cNvPr id="49" name="Freeform 9"/>
              <p:cNvSpPr/>
              <p:nvPr/>
            </p:nvSpPr>
            <p:spPr>
              <a:xfrm>
                <a:off x="3324167" y="3841878"/>
                <a:ext cx="933930" cy="1079723"/>
              </a:xfrm>
              <a:custGeom>
                <a:avLst/>
                <a:gdLst>
                  <a:gd name="T0" fmla="*/ 885 w 885"/>
                  <a:gd name="T1" fmla="*/ 0 h 1021"/>
                  <a:gd name="T2" fmla="*/ 0 w 885"/>
                  <a:gd name="T3" fmla="*/ 511 h 1021"/>
                  <a:gd name="T4" fmla="*/ 34 w 885"/>
                  <a:gd name="T5" fmla="*/ 568 h 1021"/>
                  <a:gd name="T6" fmla="*/ 75 w 885"/>
                  <a:gd name="T7" fmla="*/ 624 h 1021"/>
                  <a:gd name="T8" fmla="*/ 117 w 885"/>
                  <a:gd name="T9" fmla="*/ 676 h 1021"/>
                  <a:gd name="T10" fmla="*/ 163 w 885"/>
                  <a:gd name="T11" fmla="*/ 724 h 1021"/>
                  <a:gd name="T12" fmla="*/ 213 w 885"/>
                  <a:gd name="T13" fmla="*/ 770 h 1021"/>
                  <a:gd name="T14" fmla="*/ 263 w 885"/>
                  <a:gd name="T15" fmla="*/ 812 h 1021"/>
                  <a:gd name="T16" fmla="*/ 316 w 885"/>
                  <a:gd name="T17" fmla="*/ 850 h 1021"/>
                  <a:gd name="T18" fmla="*/ 374 w 885"/>
                  <a:gd name="T19" fmla="*/ 885 h 1021"/>
                  <a:gd name="T20" fmla="*/ 432 w 885"/>
                  <a:gd name="T21" fmla="*/ 916 h 1021"/>
                  <a:gd name="T22" fmla="*/ 491 w 885"/>
                  <a:gd name="T23" fmla="*/ 943 h 1021"/>
                  <a:gd name="T24" fmla="*/ 555 w 885"/>
                  <a:gd name="T25" fmla="*/ 968 h 1021"/>
                  <a:gd name="T26" fmla="*/ 618 w 885"/>
                  <a:gd name="T27" fmla="*/ 987 h 1021"/>
                  <a:gd name="T28" fmla="*/ 683 w 885"/>
                  <a:gd name="T29" fmla="*/ 1002 h 1021"/>
                  <a:gd name="T30" fmla="*/ 749 w 885"/>
                  <a:gd name="T31" fmla="*/ 1012 h 1021"/>
                  <a:gd name="T32" fmla="*/ 816 w 885"/>
                  <a:gd name="T33" fmla="*/ 1019 h 1021"/>
                  <a:gd name="T34" fmla="*/ 885 w 885"/>
                  <a:gd name="T35" fmla="*/ 1021 h 1021"/>
                  <a:gd name="T36" fmla="*/ 885 w 885"/>
                  <a:gd name="T37" fmla="*/ 0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1">
                    <a:moveTo>
                      <a:pt x="885" y="0"/>
                    </a:moveTo>
                    <a:lnTo>
                      <a:pt x="0" y="511"/>
                    </a:lnTo>
                    <a:lnTo>
                      <a:pt x="34" y="568"/>
                    </a:lnTo>
                    <a:lnTo>
                      <a:pt x="75" y="624"/>
                    </a:lnTo>
                    <a:lnTo>
                      <a:pt x="117" y="676"/>
                    </a:lnTo>
                    <a:lnTo>
                      <a:pt x="163" y="724"/>
                    </a:lnTo>
                    <a:lnTo>
                      <a:pt x="213" y="770"/>
                    </a:lnTo>
                    <a:lnTo>
                      <a:pt x="263" y="812"/>
                    </a:lnTo>
                    <a:lnTo>
                      <a:pt x="316" y="850"/>
                    </a:lnTo>
                    <a:lnTo>
                      <a:pt x="374" y="885"/>
                    </a:lnTo>
                    <a:lnTo>
                      <a:pt x="432" y="916"/>
                    </a:lnTo>
                    <a:lnTo>
                      <a:pt x="491" y="943"/>
                    </a:lnTo>
                    <a:lnTo>
                      <a:pt x="555" y="968"/>
                    </a:lnTo>
                    <a:lnTo>
                      <a:pt x="618" y="987"/>
                    </a:lnTo>
                    <a:lnTo>
                      <a:pt x="683" y="1002"/>
                    </a:lnTo>
                    <a:lnTo>
                      <a:pt x="749" y="1012"/>
                    </a:lnTo>
                    <a:lnTo>
                      <a:pt x="816" y="1019"/>
                    </a:lnTo>
                    <a:lnTo>
                      <a:pt x="885" y="1021"/>
                    </a:lnTo>
                    <a:lnTo>
                      <a:pt x="885" y="0"/>
                    </a:lnTo>
                    <a:close/>
                  </a:path>
                </a:pathLst>
              </a:custGeom>
              <a:solidFill>
                <a:srgbClr val="5C6F7B"/>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anchor="t" anchorCtr="0" compatLnSpc="1">
                <a:prstTxWarp prst="textNoShape">
                  <a:avLst/>
                </a:prstTxWarp>
              </a:bodyPr>
              <a:lstStyle/>
              <a:p>
                <a:endParaRPr lang="en-GB">
                  <a:effectLst/>
                </a:endParaRPr>
              </a:p>
            </p:txBody>
          </p:sp>
          <p:sp>
            <p:nvSpPr>
              <p:cNvPr id="50" name="Freeform 10"/>
              <p:cNvSpPr/>
              <p:nvPr/>
            </p:nvSpPr>
            <p:spPr>
              <a:xfrm>
                <a:off x="3178372" y="3300960"/>
                <a:ext cx="1079725" cy="1079723"/>
              </a:xfrm>
              <a:custGeom>
                <a:avLst/>
                <a:gdLst>
                  <a:gd name="T0" fmla="*/ 1024 w 1024"/>
                  <a:gd name="T1" fmla="*/ 513 h 1024"/>
                  <a:gd name="T2" fmla="*/ 139 w 1024"/>
                  <a:gd name="T3" fmla="*/ 0 h 1024"/>
                  <a:gd name="T4" fmla="*/ 106 w 1024"/>
                  <a:gd name="T5" fmla="*/ 62 h 1024"/>
                  <a:gd name="T6" fmla="*/ 79 w 1024"/>
                  <a:gd name="T7" fmla="*/ 123 h 1024"/>
                  <a:gd name="T8" fmla="*/ 54 w 1024"/>
                  <a:gd name="T9" fmla="*/ 187 h 1024"/>
                  <a:gd name="T10" fmla="*/ 35 w 1024"/>
                  <a:gd name="T11" fmla="*/ 250 h 1024"/>
                  <a:gd name="T12" fmla="*/ 20 w 1024"/>
                  <a:gd name="T13" fmla="*/ 315 h 1024"/>
                  <a:gd name="T14" fmla="*/ 10 w 1024"/>
                  <a:gd name="T15" fmla="*/ 380 h 1024"/>
                  <a:gd name="T16" fmla="*/ 4 w 1024"/>
                  <a:gd name="T17" fmla="*/ 446 h 1024"/>
                  <a:gd name="T18" fmla="*/ 0 w 1024"/>
                  <a:gd name="T19" fmla="*/ 513 h 1024"/>
                  <a:gd name="T20" fmla="*/ 4 w 1024"/>
                  <a:gd name="T21" fmla="*/ 578 h 1024"/>
                  <a:gd name="T22" fmla="*/ 10 w 1024"/>
                  <a:gd name="T23" fmla="*/ 645 h 1024"/>
                  <a:gd name="T24" fmla="*/ 20 w 1024"/>
                  <a:gd name="T25" fmla="*/ 711 h 1024"/>
                  <a:gd name="T26" fmla="*/ 35 w 1024"/>
                  <a:gd name="T27" fmla="*/ 774 h 1024"/>
                  <a:gd name="T28" fmla="*/ 54 w 1024"/>
                  <a:gd name="T29" fmla="*/ 839 h 1024"/>
                  <a:gd name="T30" fmla="*/ 79 w 1024"/>
                  <a:gd name="T31" fmla="*/ 903 h 1024"/>
                  <a:gd name="T32" fmla="*/ 106 w 1024"/>
                  <a:gd name="T33" fmla="*/ 964 h 1024"/>
                  <a:gd name="T34" fmla="*/ 139 w 1024"/>
                  <a:gd name="T35" fmla="*/ 1024 h 1024"/>
                  <a:gd name="T36" fmla="*/ 1024 w 1024"/>
                  <a:gd name="T37" fmla="*/ 513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4" h="1024">
                    <a:moveTo>
                      <a:pt x="1024" y="513"/>
                    </a:moveTo>
                    <a:lnTo>
                      <a:pt x="139" y="0"/>
                    </a:lnTo>
                    <a:lnTo>
                      <a:pt x="106" y="62"/>
                    </a:lnTo>
                    <a:lnTo>
                      <a:pt x="79" y="123"/>
                    </a:lnTo>
                    <a:lnTo>
                      <a:pt x="54" y="187"/>
                    </a:lnTo>
                    <a:lnTo>
                      <a:pt x="35" y="250"/>
                    </a:lnTo>
                    <a:lnTo>
                      <a:pt x="20" y="315"/>
                    </a:lnTo>
                    <a:lnTo>
                      <a:pt x="10" y="380"/>
                    </a:lnTo>
                    <a:lnTo>
                      <a:pt x="4" y="446"/>
                    </a:lnTo>
                    <a:lnTo>
                      <a:pt x="0" y="513"/>
                    </a:lnTo>
                    <a:lnTo>
                      <a:pt x="4" y="578"/>
                    </a:lnTo>
                    <a:lnTo>
                      <a:pt x="10" y="645"/>
                    </a:lnTo>
                    <a:lnTo>
                      <a:pt x="20" y="711"/>
                    </a:lnTo>
                    <a:lnTo>
                      <a:pt x="35" y="774"/>
                    </a:lnTo>
                    <a:lnTo>
                      <a:pt x="54" y="839"/>
                    </a:lnTo>
                    <a:lnTo>
                      <a:pt x="79" y="903"/>
                    </a:lnTo>
                    <a:lnTo>
                      <a:pt x="106" y="964"/>
                    </a:lnTo>
                    <a:lnTo>
                      <a:pt x="139" y="1024"/>
                    </a:lnTo>
                    <a:lnTo>
                      <a:pt x="1024" y="513"/>
                    </a:lnTo>
                    <a:close/>
                  </a:path>
                </a:pathLst>
              </a:custGeom>
              <a:solidFill>
                <a:srgbClr val="B0B1B3"/>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anchor="t" anchorCtr="0" compatLnSpc="1">
                <a:prstTxWarp prst="textNoShape">
                  <a:avLst/>
                </a:prstTxWarp>
              </a:bodyPr>
              <a:lstStyle/>
              <a:p>
                <a:endParaRPr lang="en-GB">
                  <a:effectLst/>
                </a:endParaRPr>
              </a:p>
            </p:txBody>
          </p:sp>
          <p:sp>
            <p:nvSpPr>
              <p:cNvPr id="51" name="Freeform 11"/>
              <p:cNvSpPr/>
              <p:nvPr/>
            </p:nvSpPr>
            <p:spPr>
              <a:xfrm>
                <a:off x="3324167" y="2760042"/>
                <a:ext cx="933930" cy="1081836"/>
              </a:xfrm>
              <a:custGeom>
                <a:avLst/>
                <a:gdLst>
                  <a:gd name="T0" fmla="*/ 885 w 885"/>
                  <a:gd name="T1" fmla="*/ 1023 h 1023"/>
                  <a:gd name="T2" fmla="*/ 885 w 885"/>
                  <a:gd name="T3" fmla="*/ 0 h 1023"/>
                  <a:gd name="T4" fmla="*/ 816 w 885"/>
                  <a:gd name="T5" fmla="*/ 2 h 1023"/>
                  <a:gd name="T6" fmla="*/ 749 w 885"/>
                  <a:gd name="T7" fmla="*/ 9 h 1023"/>
                  <a:gd name="T8" fmla="*/ 683 w 885"/>
                  <a:gd name="T9" fmla="*/ 21 h 1023"/>
                  <a:gd name="T10" fmla="*/ 618 w 885"/>
                  <a:gd name="T11" fmla="*/ 36 h 1023"/>
                  <a:gd name="T12" fmla="*/ 555 w 885"/>
                  <a:gd name="T13" fmla="*/ 55 h 1023"/>
                  <a:gd name="T14" fmla="*/ 491 w 885"/>
                  <a:gd name="T15" fmla="*/ 78 h 1023"/>
                  <a:gd name="T16" fmla="*/ 432 w 885"/>
                  <a:gd name="T17" fmla="*/ 105 h 1023"/>
                  <a:gd name="T18" fmla="*/ 374 w 885"/>
                  <a:gd name="T19" fmla="*/ 138 h 1023"/>
                  <a:gd name="T20" fmla="*/ 316 w 885"/>
                  <a:gd name="T21" fmla="*/ 172 h 1023"/>
                  <a:gd name="T22" fmla="*/ 263 w 885"/>
                  <a:gd name="T23" fmla="*/ 211 h 1023"/>
                  <a:gd name="T24" fmla="*/ 213 w 885"/>
                  <a:gd name="T25" fmla="*/ 253 h 1023"/>
                  <a:gd name="T26" fmla="*/ 163 w 885"/>
                  <a:gd name="T27" fmla="*/ 297 h 1023"/>
                  <a:gd name="T28" fmla="*/ 117 w 885"/>
                  <a:gd name="T29" fmla="*/ 347 h 1023"/>
                  <a:gd name="T30" fmla="*/ 75 w 885"/>
                  <a:gd name="T31" fmla="*/ 399 h 1023"/>
                  <a:gd name="T32" fmla="*/ 34 w 885"/>
                  <a:gd name="T33" fmla="*/ 453 h 1023"/>
                  <a:gd name="T34" fmla="*/ 0 w 885"/>
                  <a:gd name="T35" fmla="*/ 510 h 1023"/>
                  <a:gd name="T36" fmla="*/ 885 w 885"/>
                  <a:gd name="T37"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3">
                    <a:moveTo>
                      <a:pt x="885" y="1023"/>
                    </a:moveTo>
                    <a:lnTo>
                      <a:pt x="885" y="0"/>
                    </a:lnTo>
                    <a:lnTo>
                      <a:pt x="816" y="2"/>
                    </a:lnTo>
                    <a:lnTo>
                      <a:pt x="749" y="9"/>
                    </a:lnTo>
                    <a:lnTo>
                      <a:pt x="683" y="21"/>
                    </a:lnTo>
                    <a:lnTo>
                      <a:pt x="618" y="36"/>
                    </a:lnTo>
                    <a:lnTo>
                      <a:pt x="555" y="55"/>
                    </a:lnTo>
                    <a:lnTo>
                      <a:pt x="491" y="78"/>
                    </a:lnTo>
                    <a:lnTo>
                      <a:pt x="432" y="105"/>
                    </a:lnTo>
                    <a:lnTo>
                      <a:pt x="374" y="138"/>
                    </a:lnTo>
                    <a:lnTo>
                      <a:pt x="316" y="172"/>
                    </a:lnTo>
                    <a:lnTo>
                      <a:pt x="263" y="211"/>
                    </a:lnTo>
                    <a:lnTo>
                      <a:pt x="213" y="253"/>
                    </a:lnTo>
                    <a:lnTo>
                      <a:pt x="163" y="297"/>
                    </a:lnTo>
                    <a:lnTo>
                      <a:pt x="117" y="347"/>
                    </a:lnTo>
                    <a:lnTo>
                      <a:pt x="75" y="399"/>
                    </a:lnTo>
                    <a:lnTo>
                      <a:pt x="34" y="453"/>
                    </a:lnTo>
                    <a:lnTo>
                      <a:pt x="0" y="510"/>
                    </a:lnTo>
                    <a:lnTo>
                      <a:pt x="885" y="1023"/>
                    </a:lnTo>
                    <a:close/>
                  </a:path>
                </a:pathLst>
              </a:custGeom>
              <a:solidFill>
                <a:srgbClr val="EB4498"/>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anchor="t" anchorCtr="0" compatLnSpc="1">
                <a:prstTxWarp prst="textNoShape">
                  <a:avLst/>
                </a:prstTxWarp>
              </a:bodyPr>
              <a:lstStyle/>
              <a:p>
                <a:endParaRPr lang="en-GB">
                  <a:effectLst/>
                </a:endParaRPr>
              </a:p>
            </p:txBody>
          </p:sp>
          <p:grpSp>
            <p:nvGrpSpPr>
              <p:cNvPr id="52" name="Group 51"/>
              <p:cNvGrpSpPr/>
              <p:nvPr/>
            </p:nvGrpSpPr>
            <p:grpSpPr>
              <a:xfrm>
                <a:off x="3496529" y="3103798"/>
                <a:ext cx="1516266" cy="1516266"/>
                <a:chOff x="-3289793" y="2470441"/>
                <a:chExt cx="1516266" cy="1516266"/>
              </a:xfrm>
              <a:effectLst/>
            </p:grpSpPr>
            <p:sp>
              <p:nvSpPr>
                <p:cNvPr id="53" name="Oval 52"/>
                <p:cNvSpPr/>
                <p:nvPr/>
              </p:nvSpPr>
              <p:spPr>
                <a:xfrm>
                  <a:off x="-3289793" y="2470441"/>
                  <a:ext cx="1516266" cy="151626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cxnSp>
              <p:nvCxnSpPr>
                <p:cNvPr id="54" name="Straight Connector 53"/>
                <p:cNvCxnSpPr>
                  <a:stCxn id="53" idx="0"/>
                  <a:endCxn id="53" idx="4"/>
                </p:cNvCxnSpPr>
                <p:nvPr/>
              </p:nvCxnSpPr>
              <p:spPr>
                <a:xfrm>
                  <a:off x="-2531660" y="2470441"/>
                  <a:ext cx="0" cy="1516266"/>
                </a:xfrm>
                <a:prstGeom prst="line">
                  <a:avLst/>
                </a:prstGeom>
                <a:ln w="63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217236" y="2996234"/>
                  <a:ext cx="665247" cy="369332"/>
                </a:xfrm>
                <a:prstGeom prst="rect">
                  <a:avLst/>
                </a:prstGeom>
                <a:noFill/>
                <a:effectLst/>
              </p:spPr>
              <p:txBody>
                <a:bodyPr wrap="none" lIns="0" tIns="0" rIns="0" bIns="0" rtlCol="0">
                  <a:spAutoFit/>
                </a:bodyPr>
                <a:lstStyle/>
                <a:p>
                  <a:pPr algn="ctr"/>
                  <a:r>
                    <a:rPr lang="en-US" sz="1200">
                      <a:effectLst/>
                    </a:rPr>
                    <a:t>Past </a:t>
                  </a:r>
                  <a:br>
                    <a:rPr lang="en-US" sz="1200">
                      <a:effectLst/>
                    </a:rPr>
                  </a:br>
                  <a:r>
                    <a:rPr lang="en-US" sz="1200">
                      <a:effectLst/>
                    </a:rPr>
                    <a:t>payments</a:t>
                  </a:r>
                  <a:endParaRPr lang="en-GB" sz="1200">
                    <a:effectLst/>
                  </a:endParaRPr>
                </a:p>
              </p:txBody>
            </p:sp>
            <p:sp>
              <p:nvSpPr>
                <p:cNvPr id="56" name="TextBox 55"/>
                <p:cNvSpPr txBox="1"/>
                <p:nvPr/>
              </p:nvSpPr>
              <p:spPr>
                <a:xfrm>
                  <a:off x="-2511045" y="2995766"/>
                  <a:ext cx="665247" cy="369332"/>
                </a:xfrm>
                <a:prstGeom prst="rect">
                  <a:avLst/>
                </a:prstGeom>
                <a:noFill/>
                <a:effectLst/>
              </p:spPr>
              <p:txBody>
                <a:bodyPr wrap="none" lIns="0" tIns="0" rIns="0" bIns="0" rtlCol="0">
                  <a:spAutoFit/>
                </a:bodyPr>
                <a:lstStyle/>
                <a:p>
                  <a:pPr algn="ctr"/>
                  <a:r>
                    <a:rPr lang="en-US" sz="1200">
                      <a:effectLst/>
                    </a:rPr>
                    <a:t>Future</a:t>
                  </a:r>
                  <a:br>
                    <a:rPr lang="en-US" sz="1200">
                      <a:effectLst/>
                    </a:rPr>
                  </a:br>
                  <a:r>
                    <a:rPr lang="en-US" sz="1200">
                      <a:effectLst/>
                    </a:rPr>
                    <a:t>payments</a:t>
                  </a:r>
                  <a:endParaRPr lang="en-GB" sz="1200">
                    <a:effectLst/>
                  </a:endParaRPr>
                </a:p>
              </p:txBody>
            </p:sp>
          </p:grpSp>
        </p:grpSp>
      </p:grpSp>
      <p:sp>
        <p:nvSpPr>
          <p:cNvPr id="58" name="Rectangle 57"/>
          <p:cNvSpPr/>
          <p:nvPr/>
        </p:nvSpPr>
        <p:spPr>
          <a:xfrm>
            <a:off x="270260" y="1131710"/>
            <a:ext cx="8568000" cy="301625"/>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a:effectLst/>
                <a:latin typeface="Arial" panose="020B0604020202020204" pitchFamily="34" charset="0"/>
                <a:cs typeface="Arial" panose="020B0604020202020204" pitchFamily="34" charset="0"/>
              </a:rPr>
              <a:t>Scheme perspective</a:t>
            </a:r>
            <a:r>
              <a:rPr lang="en-US" sz="1400">
                <a:effectLst/>
                <a:latin typeface="Arial" panose="020B0604020202020204" pitchFamily="34" charset="0"/>
                <a:cs typeface="Arial" panose="020B0604020202020204" pitchFamily="34" charset="0"/>
              </a:rPr>
              <a:t>:</a:t>
            </a:r>
            <a:endParaRPr lang="en-GB" sz="1400">
              <a:effectLst/>
              <a:latin typeface="Arial" panose="020B0604020202020204" pitchFamily="34" charset="0"/>
              <a:cs typeface="Arial" panose="020B0604020202020204" pitchFamily="34" charset="0"/>
            </a:endParaRPr>
          </a:p>
        </p:txBody>
      </p:sp>
      <p:sp>
        <p:nvSpPr>
          <p:cNvPr id="5" name="TextBox 4"/>
          <p:cNvSpPr txBox="1"/>
          <p:nvPr/>
        </p:nvSpPr>
        <p:spPr>
          <a:xfrm>
            <a:off x="2452444" y="5851234"/>
            <a:ext cx="3521380" cy="677108"/>
          </a:xfrm>
          <a:prstGeom prst="rect">
            <a:avLst/>
          </a:prstGeom>
          <a:noFill/>
          <a:effectLst/>
        </p:spPr>
        <p:txBody>
          <a:bodyPr wrap="square" lIns="0" tIns="0" rIns="0" bIns="0" rtlCol="0">
            <a:spAutoFit/>
          </a:bodyPr>
          <a:lstStyle/>
          <a:p>
            <a:r>
              <a:rPr lang="en-GB" sz="1100">
                <a:effectLst/>
              </a:rPr>
              <a:t>Overpaid pension/PCLS – see 2009 regulations</a:t>
            </a:r>
          </a:p>
          <a:p>
            <a:r>
              <a:rPr lang="en-GB" sz="1100">
                <a:effectLst/>
              </a:rPr>
              <a:t>Other amounts written off or not recovered – UAP rules/£250 easement</a:t>
            </a:r>
          </a:p>
          <a:p>
            <a:r>
              <a:rPr lang="en-GB" sz="1100">
                <a:effectLst/>
              </a:rPr>
              <a:t>Consider reporting requirements (TPR/HMRC)</a:t>
            </a:r>
            <a:endParaRPr lang="en-GB" sz="1600">
              <a:effectLst/>
            </a:endParaRPr>
          </a:p>
        </p:txBody>
      </p:sp>
      <p:sp>
        <p:nvSpPr>
          <p:cNvPr id="61" name="Rectangle 60"/>
          <p:cNvSpPr/>
          <p:nvPr/>
        </p:nvSpPr>
        <p:spPr>
          <a:xfrm>
            <a:off x="270259" y="5814656"/>
            <a:ext cx="1714657" cy="600164"/>
          </a:xfrm>
          <a:prstGeom prst="rect">
            <a:avLst/>
          </a:prstGeom>
          <a:effectLst/>
        </p:spPr>
        <p:txBody>
          <a:bodyPr wrap="square">
            <a:spAutoFit/>
          </a:bodyPr>
          <a:lstStyle/>
          <a:p>
            <a:r>
              <a:rPr lang="en-GB" sz="1100">
                <a:effectLst/>
              </a:rPr>
              <a:t>Eliminates overpayment, but formalises increase in liabilities</a:t>
            </a:r>
          </a:p>
        </p:txBody>
      </p:sp>
      <p:cxnSp>
        <p:nvCxnSpPr>
          <p:cNvPr id="7" name="Elbow Connector 6"/>
          <p:cNvCxnSpPr/>
          <p:nvPr/>
        </p:nvCxnSpPr>
        <p:spPr>
          <a:xfrm rot="10800000" flipV="1">
            <a:off x="436419" y="2332038"/>
            <a:ext cx="381015" cy="3054000"/>
          </a:xfrm>
          <a:prstGeom prst="bentConnector2">
            <a:avLst/>
          </a:prstGeom>
          <a:ln w="6350">
            <a:solidFill>
              <a:srgbClr val="EB4498"/>
            </a:solidFill>
            <a:prstDash val="dash"/>
            <a:tailEnd type="arrow"/>
          </a:ln>
          <a:effectLst/>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6898703" y="5814652"/>
            <a:ext cx="1714657" cy="600164"/>
          </a:xfrm>
          <a:prstGeom prst="rect">
            <a:avLst/>
          </a:prstGeom>
          <a:effectLst/>
        </p:spPr>
        <p:txBody>
          <a:bodyPr wrap="square">
            <a:spAutoFit/>
          </a:bodyPr>
          <a:lstStyle/>
          <a:p>
            <a:r>
              <a:rPr lang="en-GB" sz="1100">
                <a:effectLst/>
              </a:rPr>
              <a:t>Communications; practical and administrative issues</a:t>
            </a:r>
          </a:p>
        </p:txBody>
      </p:sp>
      <p:cxnSp>
        <p:nvCxnSpPr>
          <p:cNvPr id="81" name="Elbow Connector 80"/>
          <p:cNvCxnSpPr/>
          <p:nvPr/>
        </p:nvCxnSpPr>
        <p:spPr>
          <a:xfrm>
            <a:off x="7899474" y="2351797"/>
            <a:ext cx="270984" cy="3368779"/>
          </a:xfrm>
          <a:prstGeom prst="bentConnector2">
            <a:avLst/>
          </a:prstGeom>
          <a:ln w="6350">
            <a:solidFill>
              <a:srgbClr val="9AD7DB"/>
            </a:solidFill>
            <a:prstDash val="dash"/>
            <a:tailEnd type="arrow"/>
          </a:ln>
          <a:effectLst/>
        </p:spPr>
        <p:style>
          <a:lnRef idx="1">
            <a:schemeClr val="accent1"/>
          </a:lnRef>
          <a:fillRef idx="0">
            <a:schemeClr val="accent1"/>
          </a:fillRef>
          <a:effectRef idx="0">
            <a:schemeClr val="accent1"/>
          </a:effectRef>
          <a:fontRef idx="minor">
            <a:schemeClr val="tx1"/>
          </a:fontRef>
        </p:style>
      </p:cxnSp>
      <p:cxnSp>
        <p:nvCxnSpPr>
          <p:cNvPr id="84" name="Elbow Connector 83"/>
          <p:cNvCxnSpPr>
            <a:stCxn id="44" idx="2"/>
          </p:cNvCxnSpPr>
          <p:nvPr/>
        </p:nvCxnSpPr>
        <p:spPr>
          <a:xfrm rot="5400000">
            <a:off x="6756175" y="5163620"/>
            <a:ext cx="1113911" cy="1"/>
          </a:xfrm>
          <a:prstGeom prst="bentConnector3">
            <a:avLst/>
          </a:prstGeom>
          <a:ln w="6350">
            <a:solidFill>
              <a:srgbClr val="569BBE"/>
            </a:solidFill>
            <a:prstDash val="dash"/>
            <a:tailEnd type="arrow"/>
          </a:ln>
          <a:effectLst/>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270260" y="5480686"/>
            <a:ext cx="5547928" cy="301625"/>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a:effectLst/>
                <a:latin typeface="Arial" panose="020B0604020202020204" pitchFamily="34" charset="0"/>
                <a:cs typeface="Arial" panose="020B0604020202020204" pitchFamily="34" charset="0"/>
              </a:rPr>
              <a:t>Tax perspective</a:t>
            </a:r>
            <a:r>
              <a:rPr lang="en-US" sz="1400">
                <a:effectLst/>
                <a:latin typeface="Arial" panose="020B0604020202020204" pitchFamily="34" charset="0"/>
                <a:cs typeface="Arial" panose="020B0604020202020204" pitchFamily="34" charset="0"/>
              </a:rPr>
              <a:t>:</a:t>
            </a:r>
            <a:endParaRPr lang="en-GB" sz="1400">
              <a:effectLst/>
              <a:latin typeface="Arial" panose="020B0604020202020204" pitchFamily="34" charset="0"/>
              <a:cs typeface="Arial" panose="020B0604020202020204" pitchFamily="34" charset="0"/>
            </a:endParaRPr>
          </a:p>
        </p:txBody>
      </p:sp>
      <p:cxnSp>
        <p:nvCxnSpPr>
          <p:cNvPr id="20" name="Elbow Connector 19"/>
          <p:cNvCxnSpPr/>
          <p:nvPr/>
        </p:nvCxnSpPr>
        <p:spPr>
          <a:xfrm rot="16200000" flipH="1">
            <a:off x="963469" y="3808008"/>
            <a:ext cx="2024951" cy="1198014"/>
          </a:xfrm>
          <a:prstGeom prst="bentConnector3">
            <a:avLst>
              <a:gd name="adj1" fmla="val 28523"/>
            </a:avLst>
          </a:prstGeom>
          <a:ln w="6350">
            <a:solidFill>
              <a:schemeClr val="bg1">
                <a:lumMod val="75000"/>
              </a:schemeClr>
            </a:solidFill>
            <a:prstDash val="dash"/>
            <a:tailEnd type="arrow"/>
          </a:ln>
          <a:effectLst/>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2650745" y="4883354"/>
            <a:ext cx="1205370" cy="261610"/>
          </a:xfrm>
          <a:prstGeom prst="rect">
            <a:avLst/>
          </a:prstGeom>
          <a:effectLst/>
        </p:spPr>
        <p:txBody>
          <a:bodyPr wrap="square">
            <a:spAutoFit/>
          </a:bodyPr>
          <a:lstStyle/>
          <a:p>
            <a:r>
              <a:rPr lang="en-GB" sz="1100">
                <a:effectLst/>
              </a:rPr>
              <a:t>If unsuccessful</a:t>
            </a:r>
          </a:p>
        </p:txBody>
      </p:sp>
      <p:cxnSp>
        <p:nvCxnSpPr>
          <p:cNvPr id="59" name="Straight Arrow Connector 58"/>
          <p:cNvCxnSpPr>
            <a:stCxn id="30" idx="4"/>
          </p:cNvCxnSpPr>
          <p:nvPr/>
        </p:nvCxnSpPr>
        <p:spPr>
          <a:xfrm>
            <a:off x="3134507" y="4491972"/>
            <a:ext cx="0" cy="454293"/>
          </a:xfrm>
          <a:prstGeom prst="straightConnector1">
            <a:avLst/>
          </a:prstGeom>
          <a:ln w="6350">
            <a:solidFill>
              <a:schemeClr val="bg1">
                <a:lumMod val="50000"/>
              </a:schemeClr>
            </a:solidFill>
            <a:prstDash val="dash"/>
            <a:tailEnd type="arrow"/>
          </a:ln>
          <a:effectLst/>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a:off x="3142954" y="5116439"/>
            <a:ext cx="1" cy="291901"/>
          </a:xfrm>
          <a:prstGeom prst="straightConnector1">
            <a:avLst/>
          </a:prstGeom>
          <a:ln w="6350">
            <a:solidFill>
              <a:schemeClr val="bg1">
                <a:lumMod val="50000"/>
              </a:schemeClr>
            </a:solidFill>
            <a:prstDash val="dash"/>
            <a:tailEnd type="arrow"/>
          </a:ln>
          <a:effectLst/>
        </p:spPr>
        <p:style>
          <a:lnRef idx="1">
            <a:schemeClr val="accent1"/>
          </a:lnRef>
          <a:fillRef idx="0">
            <a:schemeClr val="accent1"/>
          </a:fillRef>
          <a:effectRef idx="0">
            <a:schemeClr val="accent1"/>
          </a:effectRef>
          <a:fontRef idx="minor">
            <a:schemeClr val="tx1"/>
          </a:fontRef>
        </p:style>
      </p:cxnSp>
      <p:cxnSp>
        <p:nvCxnSpPr>
          <p:cNvPr id="65" name="Elbow Connector 64"/>
          <p:cNvCxnSpPr/>
          <p:nvPr/>
        </p:nvCxnSpPr>
        <p:spPr>
          <a:xfrm rot="16200000" flipH="1">
            <a:off x="6481991" y="4312111"/>
            <a:ext cx="2484868" cy="350098"/>
          </a:xfrm>
          <a:prstGeom prst="bentConnector3">
            <a:avLst>
              <a:gd name="adj1" fmla="val 187"/>
            </a:avLst>
          </a:prstGeom>
          <a:ln w="6350">
            <a:solidFill>
              <a:schemeClr val="accent6"/>
            </a:solidFill>
            <a:prstDash val="dash"/>
            <a:tailEnd type="arrow"/>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48747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lang="en-GB">
                <a:effectLst/>
              </a:rPr>
              <a:t>Dealing with difficult cases</a:t>
            </a:r>
          </a:p>
        </p:txBody>
      </p:sp>
      <p:grpSp>
        <p:nvGrpSpPr>
          <p:cNvPr id="4" name="Group 3"/>
          <p:cNvGrpSpPr/>
          <p:nvPr/>
        </p:nvGrpSpPr>
        <p:grpSpPr>
          <a:xfrm flipV="1">
            <a:off x="244642" y="1348982"/>
            <a:ext cx="1980000" cy="1277260"/>
            <a:chOff x="609600" y="3077024"/>
            <a:chExt cx="1800000" cy="1161145"/>
          </a:xfrm>
          <a:solidFill>
            <a:srgbClr val="569BBE"/>
          </a:solidFill>
          <a:effectLst/>
        </p:grpSpPr>
        <p:sp>
          <p:nvSpPr>
            <p:cNvPr id="5" name="Rectangle 4"/>
            <p:cNvSpPr/>
            <p:nvPr/>
          </p:nvSpPr>
          <p:spPr>
            <a:xfrm>
              <a:off x="609600" y="3468912"/>
              <a:ext cx="1800000" cy="769257"/>
            </a:xfrm>
            <a:prstGeom prst="rect">
              <a:avLst/>
            </a:prstGeom>
            <a:solidFill>
              <a:srgbClr val="00659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effectLst/>
                </a:rPr>
                <a:t> </a:t>
              </a:r>
            </a:p>
          </p:txBody>
        </p:sp>
        <p:sp>
          <p:nvSpPr>
            <p:cNvPr id="6" name="Isosceles Triangle 5"/>
            <p:cNvSpPr/>
            <p:nvPr/>
          </p:nvSpPr>
          <p:spPr>
            <a:xfrm>
              <a:off x="609600" y="3077024"/>
              <a:ext cx="1799999" cy="396000"/>
            </a:xfrm>
            <a:prstGeom prst="triangle">
              <a:avLst/>
            </a:prstGeom>
            <a:solidFill>
              <a:srgbClr val="00659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grpSp>
      <p:grpSp>
        <p:nvGrpSpPr>
          <p:cNvPr id="7" name="Group 6"/>
          <p:cNvGrpSpPr/>
          <p:nvPr/>
        </p:nvGrpSpPr>
        <p:grpSpPr>
          <a:xfrm flipV="1">
            <a:off x="2461173" y="1344459"/>
            <a:ext cx="1980000" cy="1281783"/>
            <a:chOff x="2624628" y="3072912"/>
            <a:chExt cx="1800000" cy="1165257"/>
          </a:xfrm>
          <a:solidFill>
            <a:srgbClr val="569BBE"/>
          </a:solidFill>
          <a:effectLst/>
        </p:grpSpPr>
        <p:sp>
          <p:nvSpPr>
            <p:cNvPr id="8" name="Rectangle 7"/>
            <p:cNvSpPr/>
            <p:nvPr/>
          </p:nvSpPr>
          <p:spPr>
            <a:xfrm>
              <a:off x="2624628" y="3468912"/>
              <a:ext cx="1800000" cy="769257"/>
            </a:xfrm>
            <a:prstGeom prst="rect">
              <a:avLst/>
            </a:prstGeom>
            <a:solidFill>
              <a:srgbClr val="ADB0D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effectLst/>
                </a:rPr>
                <a:t> </a:t>
              </a:r>
            </a:p>
          </p:txBody>
        </p:sp>
        <p:sp>
          <p:nvSpPr>
            <p:cNvPr id="9" name="Isosceles Triangle 8"/>
            <p:cNvSpPr/>
            <p:nvPr/>
          </p:nvSpPr>
          <p:spPr>
            <a:xfrm>
              <a:off x="2624629" y="3072912"/>
              <a:ext cx="1799999" cy="396000"/>
            </a:xfrm>
            <a:prstGeom prst="triangle">
              <a:avLst/>
            </a:prstGeom>
            <a:solidFill>
              <a:srgbClr val="ADB0D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grpSp>
      <p:grpSp>
        <p:nvGrpSpPr>
          <p:cNvPr id="10" name="Group 9"/>
          <p:cNvGrpSpPr/>
          <p:nvPr/>
        </p:nvGrpSpPr>
        <p:grpSpPr>
          <a:xfrm flipV="1">
            <a:off x="4677704" y="1339936"/>
            <a:ext cx="1980001" cy="1286306"/>
            <a:chOff x="4639656" y="3068800"/>
            <a:chExt cx="1800001" cy="1169369"/>
          </a:xfrm>
          <a:solidFill>
            <a:srgbClr val="569BBE"/>
          </a:solidFill>
          <a:effectLst/>
        </p:grpSpPr>
        <p:sp>
          <p:nvSpPr>
            <p:cNvPr id="11" name="Rectangle 10"/>
            <p:cNvSpPr/>
            <p:nvPr/>
          </p:nvSpPr>
          <p:spPr>
            <a:xfrm>
              <a:off x="4639656" y="3468912"/>
              <a:ext cx="1800000" cy="769257"/>
            </a:xfrm>
            <a:prstGeom prst="rect">
              <a:avLst/>
            </a:pr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effectLst/>
                </a:rPr>
                <a:t> </a:t>
              </a:r>
            </a:p>
          </p:txBody>
        </p:sp>
        <p:sp>
          <p:nvSpPr>
            <p:cNvPr id="12" name="Isosceles Triangle 11"/>
            <p:cNvSpPr/>
            <p:nvPr/>
          </p:nvSpPr>
          <p:spPr>
            <a:xfrm>
              <a:off x="4639658" y="3068800"/>
              <a:ext cx="1799999" cy="396000"/>
            </a:xfrm>
            <a:prstGeom prst="triangle">
              <a:avLst/>
            </a:prstGeom>
            <a:solidFill>
              <a:srgbClr val="5C6F7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grpSp>
      <p:grpSp>
        <p:nvGrpSpPr>
          <p:cNvPr id="13" name="Group 12"/>
          <p:cNvGrpSpPr/>
          <p:nvPr/>
        </p:nvGrpSpPr>
        <p:grpSpPr>
          <a:xfrm flipV="1">
            <a:off x="6894236" y="1351378"/>
            <a:ext cx="1980001" cy="1274864"/>
            <a:chOff x="6654685" y="3079202"/>
            <a:chExt cx="1800001" cy="1158967"/>
          </a:xfrm>
          <a:solidFill>
            <a:srgbClr val="569BBE"/>
          </a:solidFill>
          <a:effectLst/>
        </p:grpSpPr>
        <p:sp>
          <p:nvSpPr>
            <p:cNvPr id="14" name="Rectangle 13"/>
            <p:cNvSpPr/>
            <p:nvPr/>
          </p:nvSpPr>
          <p:spPr>
            <a:xfrm>
              <a:off x="6654685" y="3468912"/>
              <a:ext cx="1800000" cy="769257"/>
            </a:xfrm>
            <a:prstGeom prst="rect">
              <a:avLst/>
            </a:prstGeom>
            <a:solidFill>
              <a:srgbClr val="EB44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effectLst/>
                </a:rPr>
                <a:t> </a:t>
              </a:r>
            </a:p>
          </p:txBody>
        </p:sp>
        <p:sp>
          <p:nvSpPr>
            <p:cNvPr id="15" name="Isosceles Triangle 14"/>
            <p:cNvSpPr/>
            <p:nvPr/>
          </p:nvSpPr>
          <p:spPr>
            <a:xfrm>
              <a:off x="6654687" y="3079202"/>
              <a:ext cx="1799999" cy="396000"/>
            </a:xfrm>
            <a:prstGeom prst="triangle">
              <a:avLst/>
            </a:prstGeom>
            <a:solidFill>
              <a:srgbClr val="EB44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ffectLst/>
              </a:endParaRPr>
            </a:p>
          </p:txBody>
        </p:sp>
      </p:grpSp>
      <p:sp>
        <p:nvSpPr>
          <p:cNvPr id="16" name="TextBox 15"/>
          <p:cNvSpPr txBox="1"/>
          <p:nvPr/>
        </p:nvSpPr>
        <p:spPr>
          <a:xfrm>
            <a:off x="246257" y="2865730"/>
            <a:ext cx="1979999" cy="1938992"/>
          </a:xfrm>
          <a:prstGeom prst="rect">
            <a:avLst/>
          </a:prstGeom>
          <a:noFill/>
          <a:effectLst/>
        </p:spPr>
        <p:txBody>
          <a:bodyPr wrap="square" lIns="0" tIns="0" rIns="0" bIns="0" rtlCol="0">
            <a:spAutoFit/>
          </a:bodyPr>
          <a:lstStyle/>
          <a:p>
            <a:pPr marL="177800" indent="-177800">
              <a:buFont typeface="Arial" panose="020B0604020202020204" pitchFamily="34" charset="0"/>
              <a:buChar char="–"/>
            </a:pPr>
            <a:r>
              <a:rPr lang="en-GB" sz="1400">
                <a:effectLst/>
              </a:rPr>
              <a:t>Will any data be provided by HMRC?</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Spouse pension?</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Pre-death payments?</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Issues with PRs?</a:t>
            </a:r>
          </a:p>
          <a:p>
            <a:pPr marL="177800" indent="-177800">
              <a:buFont typeface="Arial" panose="020B0604020202020204" pitchFamily="34" charset="0"/>
              <a:buChar char="–"/>
            </a:pPr>
            <a:endParaRPr lang="en-US" sz="1400">
              <a:effectLst/>
            </a:endParaRPr>
          </a:p>
        </p:txBody>
      </p:sp>
      <p:sp>
        <p:nvSpPr>
          <p:cNvPr id="17" name="TextBox 16"/>
          <p:cNvSpPr txBox="1"/>
          <p:nvPr/>
        </p:nvSpPr>
        <p:spPr>
          <a:xfrm>
            <a:off x="2490202" y="2865730"/>
            <a:ext cx="1979999" cy="3016210"/>
          </a:xfrm>
          <a:prstGeom prst="rect">
            <a:avLst/>
          </a:prstGeom>
          <a:noFill/>
          <a:effectLst/>
        </p:spPr>
        <p:txBody>
          <a:bodyPr wrap="square" lIns="0" tIns="0" rIns="0" bIns="0" rtlCol="0">
            <a:spAutoFit/>
          </a:bodyPr>
          <a:lstStyle/>
          <a:p>
            <a:pPr marL="177800" indent="-177800">
              <a:buFont typeface="Arial" panose="020B0604020202020204" pitchFamily="34" charset="0"/>
              <a:buChar char="–"/>
            </a:pPr>
            <a:r>
              <a:rPr lang="en-GB" sz="1400">
                <a:effectLst/>
              </a:rPr>
              <a:t>Historic transfers out not normally included</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Errors identifiable only by receiving scheme?</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Bulk transfers?</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Underpayment – relevant accretion rules?</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Overpayment – augment or UAP?</a:t>
            </a:r>
          </a:p>
        </p:txBody>
      </p:sp>
      <p:sp>
        <p:nvSpPr>
          <p:cNvPr id="18" name="TextBox 17"/>
          <p:cNvSpPr txBox="1"/>
          <p:nvPr/>
        </p:nvSpPr>
        <p:spPr>
          <a:xfrm>
            <a:off x="4706734" y="2865730"/>
            <a:ext cx="1979999" cy="1938992"/>
          </a:xfrm>
          <a:prstGeom prst="rect">
            <a:avLst/>
          </a:prstGeom>
          <a:noFill/>
          <a:effectLst/>
        </p:spPr>
        <p:txBody>
          <a:bodyPr wrap="square" lIns="0" tIns="0" rIns="0" bIns="0" rtlCol="0">
            <a:spAutoFit/>
          </a:bodyPr>
          <a:lstStyle/>
          <a:p>
            <a:pPr marL="177800" indent="-177800">
              <a:buFont typeface="Arial" panose="020B0604020202020204" pitchFamily="34" charset="0"/>
              <a:buChar char="–"/>
            </a:pPr>
            <a:r>
              <a:rPr lang="en-GB" sz="1400">
                <a:effectLst/>
              </a:rPr>
              <a:t>Pension value is a factor in overall divorce settlement</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Overpayment – recovery unlikely</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Underpayment – rectify member only?</a:t>
            </a:r>
          </a:p>
        </p:txBody>
      </p:sp>
      <p:sp>
        <p:nvSpPr>
          <p:cNvPr id="19" name="TextBox 18"/>
          <p:cNvSpPr txBox="1"/>
          <p:nvPr/>
        </p:nvSpPr>
        <p:spPr>
          <a:xfrm>
            <a:off x="6937780" y="2865730"/>
            <a:ext cx="1979999" cy="2800767"/>
          </a:xfrm>
          <a:prstGeom prst="rect">
            <a:avLst/>
          </a:prstGeom>
          <a:noFill/>
          <a:effectLst/>
        </p:spPr>
        <p:txBody>
          <a:bodyPr wrap="square" lIns="0" tIns="0" rIns="0" bIns="0" rtlCol="0">
            <a:spAutoFit/>
          </a:bodyPr>
          <a:lstStyle/>
          <a:p>
            <a:pPr marL="177800" indent="-177800">
              <a:buFont typeface="Arial" panose="020B0604020202020204" pitchFamily="34" charset="0"/>
              <a:buChar char="–"/>
            </a:pPr>
            <a:r>
              <a:rPr lang="en-GB" sz="1400">
                <a:effectLst/>
              </a:rPr>
              <a:t>HMRC may not be able to identify commutation</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What data is available?</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Underpayment – complex issues re correction</a:t>
            </a:r>
          </a:p>
          <a:p>
            <a:pPr marL="177800" indent="-177800">
              <a:buFont typeface="Arial" panose="020B0604020202020204" pitchFamily="34" charset="0"/>
              <a:buChar char="–"/>
            </a:pPr>
            <a:endParaRPr lang="en-GB" sz="1400">
              <a:effectLst/>
            </a:endParaRPr>
          </a:p>
          <a:p>
            <a:pPr marL="177800" indent="-177800">
              <a:buFont typeface="Arial" panose="020B0604020202020204" pitchFamily="34" charset="0"/>
              <a:buChar char="–"/>
            </a:pPr>
            <a:r>
              <a:rPr lang="en-GB" sz="1400">
                <a:effectLst/>
              </a:rPr>
              <a:t>Overpayment – augment or UAP?</a:t>
            </a:r>
          </a:p>
        </p:txBody>
      </p:sp>
      <p:sp>
        <p:nvSpPr>
          <p:cNvPr id="32" name="TextBox 31"/>
          <p:cNvSpPr txBox="1"/>
          <p:nvPr/>
        </p:nvSpPr>
        <p:spPr>
          <a:xfrm>
            <a:off x="446049" y="1550028"/>
            <a:ext cx="1561171" cy="246221"/>
          </a:xfrm>
          <a:prstGeom prst="rect">
            <a:avLst/>
          </a:prstGeom>
          <a:noFill/>
          <a:effectLst/>
        </p:spPr>
        <p:txBody>
          <a:bodyPr wrap="square" lIns="0" tIns="0" rIns="0" bIns="0" rtlCol="0">
            <a:spAutoFit/>
          </a:bodyPr>
          <a:lstStyle/>
          <a:p>
            <a:pPr algn="ctr"/>
            <a:r>
              <a:rPr lang="en-GB" sz="1600" b="1">
                <a:solidFill>
                  <a:schemeClr val="bg1"/>
                </a:solidFill>
                <a:effectLst/>
              </a:rPr>
              <a:t>Deaths</a:t>
            </a:r>
          </a:p>
        </p:txBody>
      </p:sp>
      <p:sp>
        <p:nvSpPr>
          <p:cNvPr id="33" name="TextBox 32"/>
          <p:cNvSpPr txBox="1"/>
          <p:nvPr/>
        </p:nvSpPr>
        <p:spPr>
          <a:xfrm>
            <a:off x="2587083" y="1550028"/>
            <a:ext cx="1639229" cy="246221"/>
          </a:xfrm>
          <a:prstGeom prst="rect">
            <a:avLst/>
          </a:prstGeom>
          <a:noFill/>
          <a:effectLst/>
        </p:spPr>
        <p:txBody>
          <a:bodyPr wrap="square" lIns="0" tIns="0" rIns="0" bIns="0" rtlCol="0">
            <a:spAutoFit/>
          </a:bodyPr>
          <a:lstStyle/>
          <a:p>
            <a:pPr algn="ctr"/>
            <a:r>
              <a:rPr lang="en-GB" sz="1600" b="1">
                <a:solidFill>
                  <a:schemeClr val="bg1"/>
                </a:solidFill>
                <a:effectLst/>
              </a:rPr>
              <a:t>Transfers</a:t>
            </a:r>
          </a:p>
        </p:txBody>
      </p:sp>
      <p:sp>
        <p:nvSpPr>
          <p:cNvPr id="34" name="TextBox 33"/>
          <p:cNvSpPr txBox="1"/>
          <p:nvPr/>
        </p:nvSpPr>
        <p:spPr>
          <a:xfrm>
            <a:off x="4850779" y="1550475"/>
            <a:ext cx="1628079" cy="492443"/>
          </a:xfrm>
          <a:prstGeom prst="rect">
            <a:avLst/>
          </a:prstGeom>
          <a:noFill/>
          <a:effectLst/>
        </p:spPr>
        <p:txBody>
          <a:bodyPr wrap="square" lIns="0" tIns="0" rIns="0" bIns="0" rtlCol="0">
            <a:spAutoFit/>
          </a:bodyPr>
          <a:lstStyle/>
          <a:p>
            <a:pPr algn="ctr"/>
            <a:r>
              <a:rPr lang="en-GB" sz="1600" b="1">
                <a:solidFill>
                  <a:schemeClr val="bg1"/>
                </a:solidFill>
                <a:effectLst/>
              </a:rPr>
              <a:t>Pension sharing orders</a:t>
            </a:r>
          </a:p>
        </p:txBody>
      </p:sp>
      <p:sp>
        <p:nvSpPr>
          <p:cNvPr id="35" name="TextBox 34"/>
          <p:cNvSpPr txBox="1"/>
          <p:nvPr/>
        </p:nvSpPr>
        <p:spPr>
          <a:xfrm>
            <a:off x="6937780" y="1550028"/>
            <a:ext cx="1782474" cy="246221"/>
          </a:xfrm>
          <a:prstGeom prst="rect">
            <a:avLst/>
          </a:prstGeom>
          <a:noFill/>
          <a:effectLst/>
        </p:spPr>
        <p:txBody>
          <a:bodyPr wrap="square" lIns="0" tIns="0" rIns="0" bIns="0" rtlCol="0">
            <a:spAutoFit/>
          </a:bodyPr>
          <a:lstStyle/>
          <a:p>
            <a:pPr algn="ctr"/>
            <a:r>
              <a:rPr lang="en-GB" sz="1600" b="1">
                <a:solidFill>
                  <a:schemeClr val="bg1"/>
                </a:solidFill>
                <a:effectLst/>
              </a:rPr>
              <a:t>Commutation</a:t>
            </a:r>
          </a:p>
        </p:txBody>
      </p:sp>
    </p:spTree>
    <p:extLst>
      <p:ext uri="{BB962C8B-B14F-4D97-AF65-F5344CB8AC3E}">
        <p14:creationId xmlns:p14="http://schemas.microsoft.com/office/powerpoint/2010/main" val="312086281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8" name="Rectangle 7"/>
          <p:cNvSpPr>
            <a:spLocks noChangeArrowheads="1"/>
          </p:cNvSpPr>
          <p:nvPr/>
        </p:nvSpPr>
        <p:spPr>
          <a:xfrm>
            <a:off x="271463" y="2821923"/>
            <a:ext cx="8578850" cy="324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p>
            <a:pPr algn="l" eaLnBrk="1" hangingPunct="1">
              <a:spcBef>
                <a:spcPct val="20000"/>
              </a:spcBef>
              <a:buFont typeface="Arial" charset="0"/>
              <a:buNone/>
            </a:pPr>
            <a:r>
              <a:rPr lang="en-GB" sz="1100" b="1">
                <a:effectLst/>
                <a:cs typeface="Arial"/>
              </a:rPr>
              <a:t>These are presentation slides only. The information within these slides does not constitute definitive advice and should not be used as the basis for giving definitive advice without checking the primary sources.</a:t>
            </a:r>
          </a:p>
          <a:p>
            <a:pPr algn="l" eaLnBrk="1" hangingPunct="1">
              <a:spcBef>
                <a:spcPct val="20000"/>
              </a:spcBef>
              <a:buFont typeface="Arial" charset="0"/>
              <a:buNone/>
            </a:pPr>
            <a:endParaRPr lang="en-GB" sz="1100" b="1">
              <a:effectLst/>
              <a:cs typeface="Arial"/>
            </a:endParaRPr>
          </a:p>
          <a:p>
            <a:pPr algn="l" eaLnBrk="1" hangingPunct="1">
              <a:spcBef>
                <a:spcPct val="20000"/>
              </a:spcBef>
              <a:buFont typeface="Arial" charset="0"/>
              <a:buNone/>
            </a:pPr>
            <a:r>
              <a:rPr lang="en-GB" sz="1100" b="1">
                <a:effectLst/>
                <a:cs typeface="Arial"/>
              </a:rPr>
              <a:t>Allen &amp; Overy means Allen &amp; Overy LLP and/or its affiliated undertakings. The term partner is used to refer to a member of Allen &amp; Overy LLP or an employee or consultant with equivalent standing and qualifications or an individual with equivalent status in one of Allen &amp; Overy LLP’s affiliated undertakings.</a:t>
            </a:r>
          </a:p>
        </p:txBody>
      </p:sp>
      <p:sp>
        <p:nvSpPr>
          <p:cNvPr id="5" name="Title 1"/>
          <p:cNvSpPr txBox="1"/>
          <p:nvPr/>
        </p:nvSpPr>
        <p:spPr>
          <a:xfrm>
            <a:off x="267095" y="873631"/>
            <a:ext cx="8572037" cy="446173"/>
          </a:xfrm>
          <a:prstGeom prst="rect">
            <a:avLst/>
          </a:prstGeom>
          <a:effectLst/>
        </p:spPr>
        <p:txBody>
          <a:bodyPr lIns="0" tIns="0" rIns="0" bIns="0">
            <a:spAutoFit/>
          </a:bodyPr>
          <a:lstStyle>
            <a:lvl1pPr algn="l" defTabSz="847725" rtl="0" eaLnBrk="1" fontAlgn="base" hangingPunct="1">
              <a:spcBef>
                <a:spcPct val="0"/>
              </a:spcBef>
              <a:spcAft>
                <a:spcPct val="0"/>
              </a:spcAft>
              <a:buFont typeface="Times New Roman" pitchFamily="18" charset="0"/>
              <a:defRPr lang="en-GB" sz="2900" b="1" kern="1200">
                <a:solidFill>
                  <a:srgbClr val="B23427"/>
                </a:solidFill>
                <a:effectLst/>
                <a:latin typeface="Times New Roman" pitchFamily="18" charset="0"/>
                <a:ea typeface="+mj-ea"/>
                <a:cs typeface="Times New Roman" pitchFamily="18" charset="0"/>
              </a:defRPr>
            </a:lvl1pPr>
            <a:lvl2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2pPr>
            <a:lvl3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3pPr>
            <a:lvl4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4pPr>
            <a:lvl5pPr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5pPr>
            <a:lvl6pPr marL="4572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6pPr>
            <a:lvl7pPr marL="9144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7pPr>
            <a:lvl8pPr marL="13716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8pPr>
            <a:lvl9pPr marL="1828800" algn="l" defTabSz="847725" rtl="0" eaLnBrk="1" fontAlgn="base" hangingPunct="1">
              <a:spcBef>
                <a:spcPct val="0"/>
              </a:spcBef>
              <a:spcAft>
                <a:spcPct val="0"/>
              </a:spcAft>
              <a:buFont typeface="Times New Roman" pitchFamily="18" charset="0"/>
              <a:defRPr sz="2900" b="1">
                <a:solidFill>
                  <a:srgbClr val="B23427"/>
                </a:solidFill>
                <a:effectLst/>
                <a:latin typeface="Times New Roman" pitchFamily="18" charset="0"/>
                <a:cs typeface="Times New Roman" pitchFamily="18" charset="0"/>
              </a:defRPr>
            </a:lvl9pPr>
          </a:lstStyle>
          <a:p>
            <a:r>
              <a:rPr lang="en-GB">
                <a:effectLst/>
              </a:rPr>
              <a:t>Questions?</a:t>
            </a:r>
          </a:p>
        </p:txBody>
      </p:sp>
      <p:sp>
        <p:nvSpPr>
          <p:cNvPr id="3" name="cpDocRef"/>
          <p:cNvSpPr txBox="1"/>
          <p:nvPr/>
        </p:nvSpPr>
        <p:spPr>
          <a:xfrm>
            <a:off x="267095" y="6727587"/>
            <a:ext cx="2540000" cy="123111"/>
          </a:xfrm>
          <a:prstGeom prst="rect">
            <a:avLst/>
          </a:prstGeom>
          <a:noFill/>
          <a:effectLst/>
        </p:spPr>
        <p:txBody>
          <a:bodyPr vert="horz" wrap="square" lIns="0" tIns="0" rIns="0" bIns="0" rtlCol="0">
            <a:spAutoFit/>
          </a:bodyPr>
          <a:lstStyle/>
          <a:p>
            <a:r>
              <a:rPr lang="en-GB" sz="800">
                <a:solidFill>
                  <a:srgbClr val="A19589"/>
                </a:solidFill>
                <a:effectLst/>
                <a:latin typeface="Times New Roman"/>
              </a:rPr>
              <a:t>CO:25970256.1</a:t>
            </a:r>
          </a:p>
        </p:txBody>
      </p:sp>
      <p:pic>
        <p:nvPicPr>
          <p:cNvPr id="6"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3118" y="1847852"/>
            <a:ext cx="1466850" cy="177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0"/>
          <p:cNvSpPr txBox="1">
            <a:spLocks noChangeArrowheads="1"/>
          </p:cNvSpPr>
          <p:nvPr/>
        </p:nvSpPr>
        <p:spPr>
          <a:xfrm>
            <a:off x="2203589" y="1901598"/>
            <a:ext cx="2153582" cy="19389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spcBef>
                <a:spcPct val="50000"/>
              </a:spcBef>
              <a:buFontTx/>
              <a:buNone/>
            </a:pPr>
            <a:r>
              <a:rPr lang="en-GB" altLang="en-US" sz="1200">
                <a:solidFill>
                  <a:schemeClr val="tx2"/>
                </a:solidFill>
                <a:effectLst/>
                <a:latin typeface="Times New Roman" pitchFamily="18" charset="0"/>
                <a:cs typeface="Times New Roman" pitchFamily="18" charset="0"/>
              </a:rPr>
              <a:t>Helen Powell</a:t>
            </a:r>
            <a:br>
              <a:rPr lang="en-GB" altLang="en-US" sz="1200">
                <a:solidFill>
                  <a:schemeClr val="tx2"/>
                </a:solidFill>
                <a:effectLst/>
                <a:latin typeface="Times New Roman" pitchFamily="18" charset="0"/>
                <a:cs typeface="Times New Roman" pitchFamily="18" charset="0"/>
              </a:rPr>
            </a:br>
            <a:r>
              <a:rPr lang="en-GB" altLang="en-US" sz="1200">
                <a:effectLst/>
                <a:latin typeface="Times New Roman" pitchFamily="18" charset="0"/>
                <a:cs typeface="Times New Roman" pitchFamily="18" charset="0"/>
              </a:rPr>
              <a:t>PSL Counsel,</a:t>
            </a:r>
            <a:br>
              <a:rPr lang="en-GB" altLang="en-US" sz="1200">
                <a:effectLst/>
                <a:latin typeface="Times New Roman" pitchFamily="18" charset="0"/>
                <a:cs typeface="Times New Roman" pitchFamily="18" charset="0"/>
              </a:rPr>
            </a:br>
            <a:r>
              <a:rPr lang="en-GB" altLang="en-US" sz="1200">
                <a:effectLst/>
                <a:latin typeface="Times New Roman" pitchFamily="18" charset="0"/>
                <a:cs typeface="Times New Roman" pitchFamily="18" charset="0"/>
              </a:rPr>
              <a:t>Allen &amp; Overy LLP</a:t>
            </a:r>
          </a:p>
          <a:p>
            <a:pPr eaLnBrk="1" hangingPunct="1">
              <a:spcBef>
                <a:spcPct val="50000"/>
              </a:spcBef>
              <a:buFontTx/>
              <a:buNone/>
            </a:pPr>
            <a:r>
              <a:rPr lang="en-GB" altLang="en-US" sz="1200">
                <a:solidFill>
                  <a:schemeClr val="tx2"/>
                </a:solidFill>
                <a:effectLst/>
                <a:latin typeface="Times New Roman" pitchFamily="18" charset="0"/>
                <a:cs typeface="Times New Roman" pitchFamily="18" charset="0"/>
              </a:rPr>
              <a:t>Contact:</a:t>
            </a:r>
          </a:p>
          <a:p>
            <a:pPr eaLnBrk="1" hangingPunct="1">
              <a:spcBef>
                <a:spcPct val="50000"/>
              </a:spcBef>
              <a:buFontTx/>
              <a:buNone/>
            </a:pPr>
            <a:r>
              <a:rPr lang="en-GB" altLang="en-US" sz="1200">
                <a:effectLst/>
                <a:latin typeface="Times New Roman" pitchFamily="18" charset="0"/>
                <a:cs typeface="Times New Roman" pitchFamily="18" charset="0"/>
              </a:rPr>
              <a:t>Tel: + 44 (0)20 3088 4827</a:t>
            </a:r>
            <a:br>
              <a:rPr lang="en-GB" altLang="en-US" sz="1200">
                <a:effectLst/>
                <a:latin typeface="Times New Roman" pitchFamily="18" charset="0"/>
                <a:cs typeface="Times New Roman" pitchFamily="18" charset="0"/>
              </a:rPr>
            </a:br>
            <a:r>
              <a:rPr lang="en-GB" altLang="en-US" sz="1200">
                <a:effectLst/>
                <a:latin typeface="Times New Roman" pitchFamily="18" charset="0"/>
                <a:cs typeface="Times New Roman" pitchFamily="18" charset="0"/>
              </a:rPr>
              <a:t>Mob: +44 (0)7920 271006</a:t>
            </a:r>
          </a:p>
          <a:p>
            <a:pPr eaLnBrk="1" hangingPunct="1">
              <a:spcBef>
                <a:spcPct val="50000"/>
              </a:spcBef>
              <a:buFontTx/>
              <a:buNone/>
            </a:pPr>
            <a:r>
              <a:rPr lang="en-GB" altLang="en-US" sz="1200">
                <a:effectLst/>
                <a:latin typeface="Times New Roman" pitchFamily="18" charset="0"/>
                <a:cs typeface="Times New Roman" pitchFamily="18" charset="0"/>
              </a:rPr>
              <a:t>helen.powell@allenovery.com</a:t>
            </a:r>
          </a:p>
          <a:p>
            <a:pPr eaLnBrk="1" hangingPunct="1">
              <a:spcBef>
                <a:spcPct val="50000"/>
              </a:spcBef>
              <a:buFontTx/>
              <a:buNone/>
            </a:pPr>
            <a:endParaRPr lang="en-GB" altLang="en-US" sz="1200">
              <a:effectLst/>
              <a:latin typeface="Times New Roman" pitchFamily="18" charset="0"/>
              <a:cs typeface="Times New Roman" pitchFamily="18" charset="0"/>
            </a:endParaRPr>
          </a:p>
        </p:txBody>
      </p:sp>
      <p:pic>
        <p:nvPicPr>
          <p:cNvPr id="1026" name="Picture 2" descr="http://www.pasa-uk.com/sites/default/files/Board%20Member%20Profiles%20-%20photograph%20-%20Geraldine%20Brassett.png"/>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4435669" y="1847851"/>
            <a:ext cx="1327548" cy="1770063"/>
          </a:xfrm>
          <a:prstGeom prst="rect">
            <a:avLst/>
          </a:prstGeom>
          <a:noFill/>
          <a:effectLst/>
          <a:extLst>
            <a:ext uri="{909E8E84-426E-40DD-AFC4-6F175D3DCCD1}">
              <a14:hiddenFill xmlns:a14="http://schemas.microsoft.com/office/drawing/2010/main">
                <a:solidFill>
                  <a:srgbClr val="FFFFFF"/>
                </a:solidFill>
              </a14:hiddenFill>
            </a:ext>
          </a:extLst>
        </p:spPr>
      </p:pic>
      <p:sp>
        <p:nvSpPr>
          <p:cNvPr id="9" name="Text Box 10"/>
          <p:cNvSpPr txBox="1">
            <a:spLocks noChangeArrowheads="1"/>
          </p:cNvSpPr>
          <p:nvPr/>
        </p:nvSpPr>
        <p:spPr>
          <a:xfrm>
            <a:off x="6144217" y="1871206"/>
            <a:ext cx="225955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847725" eaLnBrk="0" hangingPunct="0">
              <a:spcBef>
                <a:spcPct val="20000"/>
              </a:spcBef>
              <a:buFont typeface="Arial" charset="0"/>
              <a:buChar char="–"/>
              <a:defRPr sz="2400">
                <a:solidFill>
                  <a:schemeClr val="tx1"/>
                </a:solidFill>
                <a:effectLst/>
                <a:latin typeface="Arial"/>
              </a:defRPr>
            </a:lvl1pPr>
            <a:lvl2pPr marL="742950" indent="-285750" defTabSz="847725" eaLnBrk="0" hangingPunct="0">
              <a:spcBef>
                <a:spcPct val="20000"/>
              </a:spcBef>
              <a:buChar char="–"/>
              <a:defRPr sz="2200">
                <a:solidFill>
                  <a:schemeClr val="tx1"/>
                </a:solidFill>
                <a:effectLst/>
                <a:latin typeface="Arial"/>
              </a:defRPr>
            </a:lvl2pPr>
            <a:lvl3pPr marL="1143000" indent="-228600" defTabSz="847725" eaLnBrk="0" hangingPunct="0">
              <a:spcBef>
                <a:spcPct val="20000"/>
              </a:spcBef>
              <a:buFont typeface="Arial" charset="0"/>
              <a:buChar char="–"/>
              <a:defRPr sz="2000">
                <a:solidFill>
                  <a:schemeClr val="tx1"/>
                </a:solidFill>
                <a:effectLst/>
                <a:latin typeface="Arial"/>
              </a:defRPr>
            </a:lvl3pPr>
            <a:lvl4pPr marL="1600200" indent="-228600" defTabSz="847725" eaLnBrk="0" hangingPunct="0">
              <a:spcBef>
                <a:spcPct val="20000"/>
              </a:spcBef>
              <a:buChar char="–"/>
              <a:defRPr sz="1500">
                <a:solidFill>
                  <a:schemeClr val="tx1"/>
                </a:solidFill>
                <a:effectLst/>
                <a:latin typeface="Arial"/>
              </a:defRPr>
            </a:lvl4pPr>
            <a:lvl5pPr marL="2057400" indent="-228600" defTabSz="847725" eaLnBrk="0" hangingPunct="0">
              <a:spcBef>
                <a:spcPct val="20000"/>
              </a:spcBef>
              <a:buFont typeface="Arial" charset="0"/>
              <a:buChar char="–"/>
              <a:defRPr sz="1400">
                <a:solidFill>
                  <a:schemeClr val="tx1"/>
                </a:solidFill>
                <a:effectLst/>
                <a:latin typeface="Arial"/>
              </a:defRPr>
            </a:lvl5pPr>
            <a:lvl6pPr marL="2514600" indent="-228600" defTabSz="847725" eaLnBrk="0" fontAlgn="base" hangingPunct="0">
              <a:spcBef>
                <a:spcPct val="20000"/>
              </a:spcBef>
              <a:spcAft>
                <a:spcPct val="0"/>
              </a:spcAft>
              <a:buFont typeface="Arial" charset="0"/>
              <a:buChar char="–"/>
              <a:defRPr sz="1400">
                <a:solidFill>
                  <a:schemeClr val="tx1"/>
                </a:solidFill>
                <a:effectLst/>
                <a:latin typeface="Arial"/>
              </a:defRPr>
            </a:lvl6pPr>
            <a:lvl7pPr marL="2971800" indent="-228600" defTabSz="847725" eaLnBrk="0" fontAlgn="base" hangingPunct="0">
              <a:spcBef>
                <a:spcPct val="20000"/>
              </a:spcBef>
              <a:spcAft>
                <a:spcPct val="0"/>
              </a:spcAft>
              <a:buFont typeface="Arial" charset="0"/>
              <a:buChar char="–"/>
              <a:defRPr sz="1400">
                <a:solidFill>
                  <a:schemeClr val="tx1"/>
                </a:solidFill>
                <a:effectLst/>
                <a:latin typeface="Arial"/>
              </a:defRPr>
            </a:lvl7pPr>
            <a:lvl8pPr marL="3429000" indent="-228600" defTabSz="847725" eaLnBrk="0" fontAlgn="base" hangingPunct="0">
              <a:spcBef>
                <a:spcPct val="20000"/>
              </a:spcBef>
              <a:spcAft>
                <a:spcPct val="0"/>
              </a:spcAft>
              <a:buFont typeface="Arial" charset="0"/>
              <a:buChar char="–"/>
              <a:defRPr sz="1400">
                <a:solidFill>
                  <a:schemeClr val="tx1"/>
                </a:solidFill>
                <a:effectLst/>
                <a:latin typeface="Arial"/>
              </a:defRPr>
            </a:lvl8pPr>
            <a:lvl9pPr marL="3886200" indent="-228600" defTabSz="847725" eaLnBrk="0" fontAlgn="base" hangingPunct="0">
              <a:spcBef>
                <a:spcPct val="20000"/>
              </a:spcBef>
              <a:spcAft>
                <a:spcPct val="0"/>
              </a:spcAft>
              <a:buFont typeface="Arial" charset="0"/>
              <a:buChar char="–"/>
              <a:defRPr sz="1400">
                <a:solidFill>
                  <a:schemeClr val="tx1"/>
                </a:solidFill>
                <a:effectLst/>
                <a:latin typeface="Arial"/>
              </a:defRPr>
            </a:lvl9pPr>
          </a:lstStyle>
          <a:p>
            <a:pPr eaLnBrk="1" hangingPunct="1">
              <a:spcBef>
                <a:spcPct val="50000"/>
              </a:spcBef>
              <a:buFontTx/>
              <a:buNone/>
            </a:pPr>
            <a:r>
              <a:rPr lang="en-GB" altLang="en-US" sz="1200">
                <a:solidFill>
                  <a:schemeClr val="tx2"/>
                </a:solidFill>
                <a:effectLst/>
                <a:latin typeface="Times New Roman" pitchFamily="18" charset="0"/>
                <a:cs typeface="Times New Roman" pitchFamily="18" charset="0"/>
              </a:rPr>
              <a:t>Geraldine Brassett</a:t>
            </a:r>
            <a:br>
              <a:rPr lang="en-GB" altLang="en-US" sz="1200">
                <a:solidFill>
                  <a:schemeClr val="tx2"/>
                </a:solidFill>
                <a:effectLst/>
                <a:latin typeface="Times New Roman" pitchFamily="18" charset="0"/>
                <a:cs typeface="Times New Roman" pitchFamily="18" charset="0"/>
              </a:rPr>
            </a:br>
            <a:r>
              <a:rPr lang="en-GB" altLang="en-US" sz="1200">
                <a:effectLst/>
                <a:latin typeface="Times New Roman" pitchFamily="18" charset="0"/>
                <a:cs typeface="Times New Roman" pitchFamily="18" charset="0"/>
              </a:rPr>
              <a:t>PASA Board Member</a:t>
            </a:r>
          </a:p>
          <a:p>
            <a:pPr eaLnBrk="1" hangingPunct="1">
              <a:spcBef>
                <a:spcPct val="50000"/>
              </a:spcBef>
              <a:buFontTx/>
              <a:buNone/>
            </a:pPr>
            <a:endParaRPr lang="en-GB" altLang="en-US" sz="1200">
              <a:solidFill>
                <a:schemeClr val="tx2"/>
              </a:solidFill>
              <a:effectLst/>
              <a:latin typeface="Times New Roman" pitchFamily="18" charset="0"/>
              <a:cs typeface="Times New Roman" pitchFamily="18" charset="0"/>
            </a:endParaRPr>
          </a:p>
          <a:p>
            <a:pPr eaLnBrk="1" hangingPunct="1">
              <a:spcBef>
                <a:spcPct val="50000"/>
              </a:spcBef>
              <a:buFontTx/>
              <a:buNone/>
            </a:pPr>
            <a:r>
              <a:rPr lang="en-GB" altLang="en-US" sz="1200">
                <a:solidFill>
                  <a:schemeClr val="tx2"/>
                </a:solidFill>
                <a:effectLst/>
                <a:latin typeface="Times New Roman" pitchFamily="18" charset="0"/>
                <a:cs typeface="Times New Roman" pitchFamily="18" charset="0"/>
              </a:rPr>
              <a:t>Contact:</a:t>
            </a:r>
          </a:p>
          <a:p>
            <a:pPr eaLnBrk="1" hangingPunct="1">
              <a:spcBef>
                <a:spcPct val="50000"/>
              </a:spcBef>
              <a:buFontTx/>
              <a:buNone/>
            </a:pPr>
            <a:r>
              <a:rPr lang="en-GB" altLang="en-US" sz="1200">
                <a:effectLst/>
                <a:latin typeface="Times New Roman" pitchFamily="18" charset="0"/>
                <a:cs typeface="Times New Roman" pitchFamily="18" charset="0"/>
              </a:rPr>
              <a:t>Mob: +44 (0) 7912 977721 </a:t>
            </a:r>
            <a:br>
              <a:rPr lang="en-GB" altLang="en-US" sz="1200">
                <a:effectLst/>
                <a:latin typeface="Times New Roman" pitchFamily="18" charset="0"/>
                <a:cs typeface="Times New Roman" pitchFamily="18" charset="0"/>
              </a:rPr>
            </a:br>
            <a:endParaRPr lang="en-GB" altLang="en-US" sz="1200">
              <a:effectLst/>
              <a:latin typeface="Times New Roman" pitchFamily="18" charset="0"/>
              <a:cs typeface="Times New Roman" pitchFamily="18" charset="0"/>
            </a:endParaRPr>
          </a:p>
          <a:p>
            <a:pPr eaLnBrk="1" hangingPunct="1">
              <a:spcBef>
                <a:spcPct val="50000"/>
              </a:spcBef>
              <a:buFontTx/>
              <a:buNone/>
            </a:pPr>
            <a:r>
              <a:rPr lang="en-GB" altLang="en-US" sz="1200">
                <a:effectLst/>
                <a:latin typeface="Times New Roman" pitchFamily="18" charset="0"/>
                <a:cs typeface="Times New Roman" pitchFamily="18" charset="0"/>
              </a:rPr>
              <a:t>Geraldine.Brassett@capita.co.uk</a:t>
            </a:r>
          </a:p>
        </p:txBody>
      </p:sp>
    </p:spTree>
    <p:extLst>
      <p:ext uri="{BB962C8B-B14F-4D97-AF65-F5344CB8AC3E}">
        <p14:creationId xmlns:p14="http://schemas.microsoft.com/office/powerpoint/2010/main" val="193745749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18408"/>
  <p:tag name="AS_OS" val="Microsoft Windows NT 6.1.7601 Service Pack 1"/>
  <p:tag name="AS_RELEASE_DATE" val="2015.04.10"/>
  <p:tag name="AS_TITLE" val="Aspose.Slides for .NET 4.0"/>
  <p:tag name="AS_VERSION" val="15.3.0.0"/>
</p:tagLst>
</file>

<file path=ppt/theme/theme1.xml><?xml version="1.0" encoding="utf-8"?>
<a:theme xmlns:a="http://schemas.openxmlformats.org/drawingml/2006/main" name="A&amp;O new template - Nov 2015">
  <a:themeElements>
    <a:clrScheme name="A&amp;O new colours">
      <a:dk1>
        <a:srgbClr val="000000"/>
      </a:dk1>
      <a:lt1>
        <a:srgbClr val="FFFFFF"/>
      </a:lt1>
      <a:dk2>
        <a:srgbClr val="B23427"/>
      </a:dk2>
      <a:lt2>
        <a:srgbClr val="636467"/>
      </a:lt2>
      <a:accent1>
        <a:srgbClr val="006595"/>
      </a:accent1>
      <a:accent2>
        <a:srgbClr val="679146"/>
      </a:accent2>
      <a:accent3>
        <a:srgbClr val="5C6F7B"/>
      </a:accent3>
      <a:accent4>
        <a:srgbClr val="569BBE"/>
      </a:accent4>
      <a:accent5>
        <a:srgbClr val="C7C8CA"/>
      </a:accent5>
      <a:accent6>
        <a:srgbClr val="9E6614"/>
      </a:accent6>
      <a:hlink>
        <a:srgbClr val="5C6F7B"/>
      </a:hlink>
      <a:folHlink>
        <a:srgbClr val="9AD7DB"/>
      </a:folHlink>
    </a:clrScheme>
    <a:fontScheme name="Office Classic 2">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accent1"/>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b="1"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Templates" ma:contentTypeID="0x0101008E1931B9D01341BF82A1BE848E2F0648000D63B21F009B944AA79D7724E168C8DD" ma:contentTypeVersion="0" ma:contentTypeDescription="Templates Content Type" ma:contentTypeScope="" ma:versionID="7400c277cfb2517300528c5ec1bee267">
  <xsd:schema xmlns:xsd="http://www.w3.org/2001/XMLSchema" xmlns:xs="http://www.w3.org/2001/XMLSchema" xmlns:p="http://schemas.microsoft.com/office/2006/metadata/properties" xmlns:ns1="http://schemas.microsoft.com/sharepoint/v3" targetNamespace="http://schemas.microsoft.com/office/2006/metadata/properties" ma:root="true" ma:fieldsID="607cc5b32d0b8d32af292e5044698b43" ns1:_="">
    <xsd:import namespace="http://schemas.microsoft.com/sharepoint/v3"/>
    <xsd:element name="properties">
      <xsd:complexType>
        <xsd:sequence>
          <xsd:element name="documentManagement">
            <xsd:complexType>
              <xsd:all>
                <xsd:element ref="ns1:DocumentType" minOccurs="0"/>
                <xsd:element ref="ns1:IsCheckedOut" minOccurs="0"/>
                <xsd:element ref="ns1:MarkAsDeleted" minOccurs="0"/>
                <xsd:element ref="ns1:IsDeleted" minOccurs="0"/>
                <xsd:element ref="ns1:IsArchived" minOccurs="0"/>
                <xsd:element ref="ns1:TemplateCR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Type" ma:index="1" nillable="true" ma:displayName="Document Type" ma:list="{7E98E9E7-37F8-4377-BF70-18CFCBB466D7}" ma:internalName="DocumentType" ma:showField="Title">
      <xsd:complexType>
        <xsd:complexContent>
          <xsd:extension base="dms:MultiChoiceLookup">
            <xsd:sequence>
              <xsd:element name="Value" type="dms:Lookup" maxOccurs="unbounded" minOccurs="0" nillable="true"/>
            </xsd:sequence>
          </xsd:extension>
        </xsd:complexContent>
      </xsd:complexType>
    </xsd:element>
    <xsd:element name="IsCheckedOut" ma:index="2" nillable="true" ma:displayName="IsCheckedOut" ma:default="No" ma:internalName="IsCheckedOut">
      <xsd:simpleType>
        <xsd:restriction base="dms:Text"/>
      </xsd:simpleType>
    </xsd:element>
    <xsd:element name="MarkAsDeleted" ma:index="3" nillable="true" ma:displayName="Mark as Deleted" ma:default="No" ma:internalName="MarkAsDeleted">
      <xsd:simpleType>
        <xsd:restriction base="dms:Choice">
          <xsd:enumeration value="No"/>
          <xsd:enumeration value="Yes"/>
        </xsd:restriction>
      </xsd:simpleType>
    </xsd:element>
    <xsd:element name="IsDeleted" ma:index="4" nillable="true" ma:displayName="Is Deleted" ma:default="No" ma:internalName="IsDeleted">
      <xsd:simpleType>
        <xsd:restriction base="dms:Text"/>
      </xsd:simpleType>
    </xsd:element>
    <xsd:element name="IsArchived" ma:index="5" nillable="true" ma:displayName="Is Archived" ma:default="No" ma:internalName="IsArchived">
      <xsd:simpleType>
        <xsd:restriction base="dms:Text"/>
      </xsd:simpleType>
    </xsd:element>
    <xsd:element name="TemplateCRR" ma:index="6" ma:displayName="Request ID Reference" ma:internalName="TemplateCR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axOccurs="1" ma:index="0" ma:displayName="Template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Type xmlns="http://schemas.microsoft.com/sharepoint/v3"/>
    <IsArchived xmlns="http://schemas.microsoft.com/sharepoint/v3">No</IsArchived>
    <TemplateCRR xmlns="http://schemas.microsoft.com/sharepoint/v3">1883637</TemplateCRR>
    <MarkAsDeleted xmlns="http://schemas.microsoft.com/sharepoint/v3">No</MarkAsDeleted>
    <IsCheckedOut xmlns="http://schemas.microsoft.com/sharepoint/v3">No</IsCheckedOut>
    <IsDeleted xmlns="http://schemas.microsoft.com/sharepoint/v3">No</IsDeleted>
  </documentManagement>
</p:properties>
</file>

<file path=customXml/itemProps1.xml><?xml version="1.0" encoding="utf-8"?>
<ds:datastoreItem xmlns:ds="http://schemas.openxmlformats.org/officeDocument/2006/customXml" ds:itemID="{76EE2370-5ED5-4E97-A17F-770F12F0D3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A49E6F-44EA-4165-AF3A-2422AE02453B}">
  <ds:schemaRefs>
    <ds:schemaRef ds:uri="http://schemas.microsoft.com/office/infopath/2007/PartnerControls"/>
    <ds:schemaRef ds:uri="http://schemas.openxmlformats.org/package/2006/metadata/core-properties"/>
    <ds:schemaRef ds:uri="http://purl.org/dc/terms/"/>
    <ds:schemaRef ds:uri="http://schemas.microsoft.com/office/2006/documentManagement/types"/>
    <ds:schemaRef ds:uri="http://schemas.microsoft.com/sharepoint/v3"/>
    <ds:schemaRef ds:uri="http://www.w3.org/XML/1998/namespace"/>
    <ds:schemaRef ds:uri="http://purl.org/dc/elements/1.1/"/>
    <ds:schemaRef ds:uri="http://purl.org/dc/dcmityp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A&amp;O new template - Nov 2015</Template>
  <TotalTime>0</TotalTime>
  <Words>576</Words>
  <Application>Microsoft Macintosh PowerPoint</Application>
  <PresentationFormat>On-screen Show (4:3)</PresentationFormat>
  <Paragraphs>140</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A&amp;O new template - Nov 2015</vt:lpstr>
      <vt:lpstr>PowerPoint Presentation</vt:lpstr>
      <vt:lpstr>On the agenda for this session:</vt:lpstr>
      <vt:lpstr>The big picture: from reconciliation to rectification</vt:lpstr>
      <vt:lpstr>Moving from reconciliation to rectification</vt:lpstr>
      <vt:lpstr>Developing an approach to rectification</vt:lpstr>
      <vt:lpstr>Practical issues: underpayments</vt:lpstr>
      <vt:lpstr>Practical issues: overpayments</vt:lpstr>
      <vt:lpstr>Dealing with difficult cases</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1601-01-01T00:00:00Z</cp:lastPrinted>
  <dcterms:created xsi:type="dcterms:W3CDTF">1601-01-01T00:00:00Z</dcterms:created>
  <dcterms:modified xsi:type="dcterms:W3CDTF">2019-10-07T13:48:38Z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ient">
    <vt:lpwstr>0098050</vt:lpwstr>
  </property>
  <property fmtid="{D5CDD505-2E9C-101B-9397-08002B2CF9AE}" pid="3" name="cpClientMatter">
    <vt:lpwstr>0098050-0000019</vt:lpwstr>
  </property>
  <property fmtid="{D5CDD505-2E9C-101B-9397-08002B2CF9AE}" pid="4" name="cpCombinedRef">
    <vt:lpwstr>0098050-0000019 CO:26147411.1</vt:lpwstr>
  </property>
  <property fmtid="{D5CDD505-2E9C-101B-9397-08002B2CF9AE}" pid="5" name="cpDocRef">
    <vt:lpwstr>CO:26147411.1</vt:lpwstr>
  </property>
  <property fmtid="{D5CDD505-2E9C-101B-9397-08002B2CF9AE}" pid="6" name="FilePedigree">
    <vt:lpwstr>OSAX</vt:lpwstr>
  </property>
  <property fmtid="{D5CDD505-2E9C-101B-9397-08002B2CF9AE}" pid="7" name="Matter">
    <vt:lpwstr>0000019</vt:lpwstr>
  </property>
</Properties>
</file>